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1" r:id="rId1"/>
  </p:sldMasterIdLst>
  <p:notesMasterIdLst>
    <p:notesMasterId r:id="rId17"/>
  </p:notesMasterIdLst>
  <p:sldIdLst>
    <p:sldId id="273" r:id="rId2"/>
    <p:sldId id="312" r:id="rId3"/>
    <p:sldId id="315" r:id="rId4"/>
    <p:sldId id="313" r:id="rId5"/>
    <p:sldId id="338" r:id="rId6"/>
    <p:sldId id="311" r:id="rId7"/>
    <p:sldId id="342" r:id="rId8"/>
    <p:sldId id="343" r:id="rId9"/>
    <p:sldId id="339" r:id="rId10"/>
    <p:sldId id="317" r:id="rId11"/>
    <p:sldId id="322" r:id="rId12"/>
    <p:sldId id="341" r:id="rId13"/>
    <p:sldId id="324" r:id="rId14"/>
    <p:sldId id="340" r:id="rId15"/>
    <p:sldId id="29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1124DA-235C-43FF-957D-E6B57021C9FD}" v="2" dt="2023-05-20T15:51:20.1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4" autoAdjust="0"/>
    <p:restoredTop sz="87335" autoAdjust="0"/>
  </p:normalViewPr>
  <p:slideViewPr>
    <p:cSldViewPr snapToGrid="0" snapToObjects="1">
      <p:cViewPr varScale="1">
        <p:scale>
          <a:sx n="96" d="100"/>
          <a:sy n="96" d="100"/>
        </p:scale>
        <p:origin x="229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1111452@mail.yzu.edu.tw" userId="5258b73b-3095-47f1-9589-e952710dbbd5" providerId="ADAL" clId="{B11124DA-235C-43FF-957D-E6B57021C9FD}"/>
    <pc:docChg chg="undo custSel modSld">
      <pc:chgData name="s1111452@mail.yzu.edu.tw" userId="5258b73b-3095-47f1-9589-e952710dbbd5" providerId="ADAL" clId="{B11124DA-235C-43FF-957D-E6B57021C9FD}" dt="2023-05-21T07:11:27.951" v="6" actId="1076"/>
      <pc:docMkLst>
        <pc:docMk/>
      </pc:docMkLst>
      <pc:sldChg chg="modSp mod">
        <pc:chgData name="s1111452@mail.yzu.edu.tw" userId="5258b73b-3095-47f1-9589-e952710dbbd5" providerId="ADAL" clId="{B11124DA-235C-43FF-957D-E6B57021C9FD}" dt="2023-05-19T15:20:42.999" v="1" actId="1036"/>
        <pc:sldMkLst>
          <pc:docMk/>
          <pc:sldMk cId="2902611320" sldId="317"/>
        </pc:sldMkLst>
        <pc:picChg chg="mod">
          <ac:chgData name="s1111452@mail.yzu.edu.tw" userId="5258b73b-3095-47f1-9589-e952710dbbd5" providerId="ADAL" clId="{B11124DA-235C-43FF-957D-E6B57021C9FD}" dt="2023-05-19T15:20:42.999" v="1" actId="1036"/>
          <ac:picMkLst>
            <pc:docMk/>
            <pc:sldMk cId="2902611320" sldId="317"/>
            <ac:picMk id="18" creationId="{1893322B-D2B5-BB0A-DBB1-4C7B0F2CB24A}"/>
          </ac:picMkLst>
        </pc:picChg>
      </pc:sldChg>
      <pc:sldChg chg="modSp mod">
        <pc:chgData name="s1111452@mail.yzu.edu.tw" userId="5258b73b-3095-47f1-9589-e952710dbbd5" providerId="ADAL" clId="{B11124DA-235C-43FF-957D-E6B57021C9FD}" dt="2023-05-20T16:28:02.257" v="5" actId="1036"/>
        <pc:sldMkLst>
          <pc:docMk/>
          <pc:sldMk cId="560022768" sldId="324"/>
        </pc:sldMkLst>
        <pc:picChg chg="mod">
          <ac:chgData name="s1111452@mail.yzu.edu.tw" userId="5258b73b-3095-47f1-9589-e952710dbbd5" providerId="ADAL" clId="{B11124DA-235C-43FF-957D-E6B57021C9FD}" dt="2023-05-20T16:28:02.257" v="5" actId="1036"/>
          <ac:picMkLst>
            <pc:docMk/>
            <pc:sldMk cId="560022768" sldId="324"/>
            <ac:picMk id="8" creationId="{F4CDE42B-8C59-F8CB-492C-27CFB686546F}"/>
          </ac:picMkLst>
        </pc:picChg>
      </pc:sldChg>
      <pc:sldChg chg="modSp mod">
        <pc:chgData name="s1111452@mail.yzu.edu.tw" userId="5258b73b-3095-47f1-9589-e952710dbbd5" providerId="ADAL" clId="{B11124DA-235C-43FF-957D-E6B57021C9FD}" dt="2023-05-21T07:11:27.951" v="6" actId="1076"/>
        <pc:sldMkLst>
          <pc:docMk/>
          <pc:sldMk cId="1991566823" sldId="339"/>
        </pc:sldMkLst>
        <pc:spChg chg="mod">
          <ac:chgData name="s1111452@mail.yzu.edu.tw" userId="5258b73b-3095-47f1-9589-e952710dbbd5" providerId="ADAL" clId="{B11124DA-235C-43FF-957D-E6B57021C9FD}" dt="2023-05-21T07:11:27.951" v="6" actId="1076"/>
          <ac:spMkLst>
            <pc:docMk/>
            <pc:sldMk cId="1991566823" sldId="339"/>
            <ac:spMk id="40" creationId="{BD7D42BA-C1EB-1593-0109-505EAF6B725A}"/>
          </ac:spMkLst>
        </pc:spChg>
        <pc:spChg chg="mod">
          <ac:chgData name="s1111452@mail.yzu.edu.tw" userId="5258b73b-3095-47f1-9589-e952710dbbd5" providerId="ADAL" clId="{B11124DA-235C-43FF-957D-E6B57021C9FD}" dt="2023-05-20T08:45:29.004" v="3" actId="1076"/>
          <ac:spMkLst>
            <pc:docMk/>
            <pc:sldMk cId="1991566823" sldId="339"/>
            <ac:spMk id="48" creationId="{F8FA2A0D-3E09-5EC2-2BBD-DAE10913B593}"/>
          </ac:spMkLst>
        </pc:spChg>
      </pc:sldChg>
      <pc:sldChg chg="modSp">
        <pc:chgData name="s1111452@mail.yzu.edu.tw" userId="5258b73b-3095-47f1-9589-e952710dbbd5" providerId="ADAL" clId="{B11124DA-235C-43FF-957D-E6B57021C9FD}" dt="2023-05-20T15:51:19.342" v="4" actId="20578"/>
        <pc:sldMkLst>
          <pc:docMk/>
          <pc:sldMk cId="1300892171" sldId="342"/>
        </pc:sldMkLst>
        <pc:spChg chg="mod">
          <ac:chgData name="s1111452@mail.yzu.edu.tw" userId="5258b73b-3095-47f1-9589-e952710dbbd5" providerId="ADAL" clId="{B11124DA-235C-43FF-957D-E6B57021C9FD}" dt="2023-05-20T15:51:19.342" v="4" actId="20578"/>
          <ac:spMkLst>
            <pc:docMk/>
            <pc:sldMk cId="1300892171" sldId="342"/>
            <ac:spMk id="3" creationId="{5E609109-8A05-4376-AABF-17C9D64993F1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4139F-B2FF-024E-9C23-41B10484EFF7}" type="datetimeFigureOut">
              <a:rPr kumimoji="1" lang="zh-TW" altLang="en-US" smtClean="0"/>
              <a:t>2023/5/19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BEDD-DF31-1746-B729-3118F95A9B0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0193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ltraegaming.com/tw/blog/2017/11/01/%E5%BE%B7%E5%B7%9E%E6%92%B2%E5%85%8B%EF%BC%88texas-holdem-poker%EF%BC%89-%E7%8E%A9%E6%B3%95%E8%88%87%E8%A6%8F%E5%89%87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blingnewsmagazine.com/poker-cheat-sheet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blingnewsmagazine.com/poker-cheat-sheet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blingnewsmagazine.com/poker-cheat-sheet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https://www.ultraegaming.com/tw/blog/2017/11/01/%E5%BE%B7%E5%B7%9E%E6%92%B2%E5%85%8B%EF%BC%88texas-holdem-poker%EF%BC%89-%E7%8E%A9%E6%B3%95%E8%88%87%E8%A6%8F%E5%89%87/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8039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加分項目，修改主程式讓他抽兩副手牌，並且實作一個函式比較之。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00054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97298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別忘了上傳你的</a:t>
            </a:r>
            <a:r>
              <a:rPr kumimoji="1" lang="en-US" altLang="zh-TW" dirty="0"/>
              <a:t>main function!!!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1360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https://gamblingnewsmagazine.com/poker-cheat-sheet/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262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https://gamblingnewsmagazine.com/poker-cheat-sheet/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85546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7313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27483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34634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16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3922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https://gamblingnewsmagazine.com/poker-cheat-sheet/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2201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70418-E51A-43CE-BA8D-BBD74AF91E7F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2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A1DCF-CA1E-4A17-8119-1C8091ECA6ED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86609-8DB1-48FE-9C09-6C3373C3E226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5B91C-D210-45D3-BFD6-12A4512390AB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5410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72996-589C-4914-9253-0E9A2F5F4325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2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0E304-85F0-4FF3-8347-AA7FC212F429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09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223BE-07CA-4568-9CD5-E3424841DEE2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74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195BD-390E-45CE-98F5-CBD03F97E1C4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9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10585-5772-442B-8A15-582677A74BB5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0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FAFC6-72D7-4301-B550-4061F31AF3BA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C1A39-1B1E-4FE7-86B9-62366191AB9E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3FF-6C4C-4324-AB6E-00FAC00C695B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4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826EE-9100-4987-9929-64170F1759B0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3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08454-EA91-4987-B501-DA32A2B9B37D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227A4-F829-4DBE-A84D-91DE8E38CC9F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92A9-DA9E-4AFA-B502-6FF2564BFB6B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AF71-53D5-4636-87CF-01BE5F7DD60A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2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97E49D8-2A02-4E1A-9E71-E824F71A5166}" type="datetime1">
              <a:rPr lang="en-US" altLang="zh-TW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490019" y="6068549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47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jpe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7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房間, 景色, 建築物, 桌 的圖片&#10;&#10;自動產生的描述">
            <a:extLst>
              <a:ext uri="{FF2B5EF4-FFF2-40B4-BE49-F238E27FC236}">
                <a16:creationId xmlns:a16="http://schemas.microsoft.com/office/drawing/2014/main" id="{51517368-AC4D-4154-B3FE-4E154AC435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2" b="3676"/>
          <a:stretch/>
        </p:blipFill>
        <p:spPr>
          <a:xfrm>
            <a:off x="20" y="-5"/>
            <a:ext cx="9143752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28" name="Picture 11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29" name="Picture 13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0" name="Oval 15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1" name="Picture 17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2" name="Picture 19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3" name="Rectangle 21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3753695"/>
            <a:ext cx="2604045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: Shape 25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9144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77687" y="4854346"/>
            <a:ext cx="7805701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altLang="zh-TW" sz="4200" dirty="0">
                <a:solidFill>
                  <a:srgbClr val="EBEBEB"/>
                </a:solidFill>
              </a:rPr>
              <a:t>Happy Poker dealer 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477687" y="5722373"/>
            <a:ext cx="7805702" cy="8374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altLang="zh-TW" dirty="0">
                <a:solidFill>
                  <a:schemeClr val="tx2">
                    <a:lumMod val="40000"/>
                    <a:lumOff val="60000"/>
                  </a:schemeClr>
                </a:solidFill>
              </a:rPr>
              <a:t>5/22 MON. 23:59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3C28A27-AB5E-4100-9B57-3E571F2B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5508F3D2-6266-6759-7044-CADC4C8281BF}"/>
              </a:ext>
            </a:extLst>
          </p:cNvPr>
          <p:cNvSpPr txBox="1"/>
          <p:nvPr/>
        </p:nvSpPr>
        <p:spPr>
          <a:xfrm rot="19721917">
            <a:off x="5734322" y="4952287"/>
            <a:ext cx="3166829" cy="646331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>
                <a:solidFill>
                  <a:srgbClr val="C00000"/>
                </a:solidFill>
              </a:rPr>
              <a:t>Assignment 6</a:t>
            </a:r>
            <a:endParaRPr kumimoji="1" lang="zh-TW" altLang="en-US" sz="3600" b="1" dirty="0">
              <a:solidFill>
                <a:srgbClr val="C00000"/>
              </a:solidFill>
            </a:endParaRPr>
          </a:p>
        </p:txBody>
      </p:sp>
      <p:pic>
        <p:nvPicPr>
          <p:cNvPr id="20" name="音訊 19">
            <a:hlinkClick r:id="" action="ppaction://media"/>
            <a:extLst>
              <a:ext uri="{FF2B5EF4-FFF2-40B4-BE49-F238E27FC236}">
                <a16:creationId xmlns:a16="http://schemas.microsoft.com/office/drawing/2014/main" id="{B3EB3896-DDD2-DB73-60B5-78722A2993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54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86"/>
    </mc:Choice>
    <mc:Fallback xmlns="">
      <p:transition spd="slow" advTm="17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01D393D-CCCB-7C59-F9F2-50D4E57B97F8}"/>
              </a:ext>
            </a:extLst>
          </p:cNvPr>
          <p:cNvSpPr/>
          <p:nvPr/>
        </p:nvSpPr>
        <p:spPr>
          <a:xfrm>
            <a:off x="1261516" y="5667345"/>
            <a:ext cx="4509193" cy="466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ISSUES – 03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儲存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判定一手牌</a:t>
            </a:r>
            <a:endParaRPr lang="zh-TW" altLang="en-US" baseline="-25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325549"/>
            <a:ext cx="7605100" cy="5341257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n-lt"/>
                <a:cs typeface="Times New Roman" panose="02020603050405020304" pitchFamily="18" charset="0"/>
              </a:rPr>
              <a:t>Class </a:t>
            </a:r>
            <a:r>
              <a:rPr lang="en-US" altLang="zh-TW" b="1" dirty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Hand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 should provide:</a:t>
            </a:r>
          </a:p>
          <a:p>
            <a:pPr lvl="1"/>
            <a:r>
              <a:rPr lang="en-US" altLang="zh-TW" dirty="0"/>
              <a:t>A constructor </a:t>
            </a:r>
            <a:r>
              <a:rPr lang="en-US" altLang="zh-TW" b="1" dirty="0">
                <a:solidFill>
                  <a:srgbClr val="FFFF00"/>
                </a:solidFill>
              </a:rPr>
              <a:t>Hand( </a:t>
            </a:r>
            <a:r>
              <a:rPr lang="en-US" altLang="zh-TW" b="1" dirty="0" err="1">
                <a:solidFill>
                  <a:srgbClr val="FFFF00"/>
                </a:solidFill>
              </a:rPr>
              <a:t>DeckOfCards</a:t>
            </a:r>
            <a:r>
              <a:rPr lang="en-US" altLang="zh-TW" b="1" dirty="0">
                <a:solidFill>
                  <a:srgbClr val="FFFF00"/>
                </a:solidFill>
              </a:rPr>
              <a:t> &amp;deck )</a:t>
            </a:r>
            <a:r>
              <a:rPr lang="en-US" altLang="zh-TW" dirty="0"/>
              <a:t> that initializes the Hand and draw 5 cards from a deck object.</a:t>
            </a:r>
          </a:p>
          <a:p>
            <a:pPr lvl="1"/>
            <a:r>
              <a:rPr kumimoji="1" lang="en-US" altLang="zh-TW" b="1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operator&lt;&lt;, </a:t>
            </a:r>
            <a:r>
              <a:rPr lang="en-US" altLang="zh-TW" b="1" dirty="0">
                <a:solidFill>
                  <a:srgbClr val="FFFF00"/>
                </a:solidFill>
              </a:rPr>
              <a:t>print()</a:t>
            </a:r>
            <a:r>
              <a:rPr lang="en-US" altLang="zh-TW" dirty="0"/>
              <a:t> display contents of hand to standard output stream</a:t>
            </a:r>
          </a:p>
          <a:p>
            <a:pPr lvl="1"/>
            <a:r>
              <a:rPr lang="en-US" altLang="zh-TW" b="1" dirty="0" err="1">
                <a:solidFill>
                  <a:srgbClr val="FFFF00"/>
                </a:solidFill>
              </a:rPr>
              <a:t>takeAgain</a:t>
            </a:r>
            <a:r>
              <a:rPr lang="en-US" altLang="zh-TW" b="1" dirty="0">
                <a:solidFill>
                  <a:srgbClr val="FFFF00"/>
                </a:solidFill>
              </a:rPr>
              <a:t>(</a:t>
            </a:r>
            <a:r>
              <a:rPr lang="en-US" altLang="zh-TW" b="1" dirty="0" err="1">
                <a:solidFill>
                  <a:srgbClr val="FFFF00"/>
                </a:solidFill>
              </a:rPr>
              <a:t>DeckOfCards</a:t>
            </a:r>
            <a:r>
              <a:rPr lang="en-US" altLang="zh-TW" b="1" dirty="0">
                <a:solidFill>
                  <a:srgbClr val="FFFF00"/>
                </a:solidFill>
              </a:rPr>
              <a:t> &amp;deck)</a:t>
            </a:r>
            <a:r>
              <a:rPr lang="en-US" altLang="zh-TW" dirty="0"/>
              <a:t> drop all cards and takes 5 cards from Deck again.</a:t>
            </a:r>
          </a:p>
          <a:p>
            <a:pPr lvl="1"/>
            <a:r>
              <a:rPr lang="zh-TW" altLang="en-US" dirty="0"/>
              <a:t>個別評估手牌</a:t>
            </a:r>
            <a:r>
              <a:rPr lang="en-US" altLang="zh-TW" dirty="0"/>
              <a:t>: </a:t>
            </a:r>
            <a:r>
              <a:rPr lang="en-US" altLang="zh-TW" dirty="0">
                <a:solidFill>
                  <a:srgbClr val="FFFF00"/>
                </a:solidFill>
              </a:rPr>
              <a:t>bool</a:t>
            </a:r>
            <a:r>
              <a:rPr lang="en-US" altLang="zh-TW" dirty="0"/>
              <a:t> </a:t>
            </a:r>
            <a:r>
              <a:rPr lang="en-US" altLang="zh-TW" b="1" dirty="0">
                <a:solidFill>
                  <a:srgbClr val="FFFF00"/>
                </a:solidFill>
              </a:rPr>
              <a:t>pair(), </a:t>
            </a:r>
            <a:r>
              <a:rPr lang="en-US" altLang="zh-TW" b="1" dirty="0" err="1">
                <a:solidFill>
                  <a:srgbClr val="FFFF00"/>
                </a:solidFill>
              </a:rPr>
              <a:t>twoPair</a:t>
            </a:r>
            <a:r>
              <a:rPr lang="en-US" altLang="zh-TW" b="1" dirty="0">
                <a:solidFill>
                  <a:srgbClr val="FFFF00"/>
                </a:solidFill>
              </a:rPr>
              <a:t>(), </a:t>
            </a:r>
            <a:r>
              <a:rPr lang="en-US" altLang="zh-TW" b="1" dirty="0" err="1">
                <a:solidFill>
                  <a:srgbClr val="FFFF00"/>
                </a:solidFill>
              </a:rPr>
              <a:t>threeOfAKind</a:t>
            </a:r>
            <a:r>
              <a:rPr lang="en-US" altLang="zh-TW" b="1" dirty="0">
                <a:solidFill>
                  <a:srgbClr val="FFFF00"/>
                </a:solidFill>
              </a:rPr>
              <a:t>(), </a:t>
            </a:r>
            <a:r>
              <a:rPr lang="en-US" altLang="zh-TW" b="1" dirty="0" err="1">
                <a:solidFill>
                  <a:srgbClr val="FFFF00"/>
                </a:solidFill>
              </a:rPr>
              <a:t>fourOfAKind</a:t>
            </a:r>
            <a:r>
              <a:rPr lang="en-US" altLang="zh-TW" b="1" dirty="0">
                <a:solidFill>
                  <a:srgbClr val="FFFF00"/>
                </a:solidFill>
              </a:rPr>
              <a:t>(), flush(), </a:t>
            </a:r>
            <a:r>
              <a:rPr lang="en-US" altLang="zh-TW" b="1" dirty="0" err="1">
                <a:solidFill>
                  <a:srgbClr val="FFFF00"/>
                </a:solidFill>
              </a:rPr>
              <a:t>fullHouse</a:t>
            </a:r>
            <a:r>
              <a:rPr lang="en-US" altLang="zh-TW" b="1" dirty="0">
                <a:solidFill>
                  <a:srgbClr val="FFFF00"/>
                </a:solidFill>
              </a:rPr>
              <a:t>(), straight() </a:t>
            </a:r>
            <a:r>
              <a:rPr lang="en-US" altLang="zh-TW" dirty="0"/>
              <a:t>to determine whether the hand contains</a:t>
            </a:r>
          </a:p>
          <a:p>
            <a:pPr lvl="2"/>
            <a:r>
              <a:rPr lang="zh-TW" altLang="en-US" b="1" dirty="0"/>
              <a:t>也就是說可以個別檢驗不同類別的組合是否存在，共七種</a:t>
            </a:r>
            <a:endParaRPr lang="en-US" altLang="zh-TW" b="1" dirty="0"/>
          </a:p>
          <a:p>
            <a:pPr lvl="2"/>
            <a:r>
              <a:rPr lang="zh-TW" altLang="en-US" b="1" dirty="0"/>
              <a:t>注意 一個牌組可以符合多種條件，如</a:t>
            </a:r>
            <a:r>
              <a:rPr lang="en-US" altLang="zh-TW" b="1" dirty="0">
                <a:solidFill>
                  <a:srgbClr val="FFFF00"/>
                </a:solidFill>
              </a:rPr>
              <a:t> </a:t>
            </a:r>
            <a:r>
              <a:rPr lang="en-US" altLang="zh-TW" b="1" dirty="0" err="1">
                <a:solidFill>
                  <a:srgbClr val="FFFF00"/>
                </a:solidFill>
              </a:rPr>
              <a:t>fullHouse</a:t>
            </a:r>
            <a:r>
              <a:rPr lang="zh-TW" altLang="en-US" b="1" dirty="0">
                <a:solidFill>
                  <a:srgbClr val="FFFF00"/>
                </a:solidFill>
              </a:rPr>
              <a:t> 同時也滿足</a:t>
            </a:r>
            <a:r>
              <a:rPr lang="en-US" altLang="zh-TW" b="1" dirty="0">
                <a:solidFill>
                  <a:srgbClr val="FFFF00"/>
                </a:solidFill>
              </a:rPr>
              <a:t>pair, </a:t>
            </a:r>
            <a:r>
              <a:rPr lang="en-US" altLang="zh-TW" b="1" dirty="0" err="1">
                <a:solidFill>
                  <a:srgbClr val="FFFF00"/>
                </a:solidFill>
              </a:rPr>
              <a:t>threeOfAKind</a:t>
            </a:r>
            <a:endParaRPr lang="en-US" altLang="zh-TW" b="1" dirty="0"/>
          </a:p>
          <a:p>
            <a:pPr lvl="1"/>
            <a:r>
              <a:rPr lang="zh-TW" altLang="en-US" dirty="0"/>
              <a:t>輸出手牌最後符合的組合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solidFill>
                  <a:srgbClr val="FFFF00"/>
                </a:solidFill>
              </a:rPr>
              <a:t>string </a:t>
            </a:r>
            <a:r>
              <a:rPr lang="en-US" altLang="zh-TW" b="1" dirty="0">
                <a:solidFill>
                  <a:srgbClr val="FFFF00"/>
                </a:solidFill>
              </a:rPr>
              <a:t>type</a:t>
            </a:r>
            <a:r>
              <a:rPr lang="en-US" altLang="zh-TW" dirty="0">
                <a:solidFill>
                  <a:srgbClr val="FFFF00"/>
                </a:solidFill>
              </a:rPr>
              <a:t>()</a:t>
            </a:r>
          </a:p>
          <a:p>
            <a:pPr lvl="2"/>
            <a:r>
              <a:rPr lang="zh-TW" altLang="en-US" b="1" dirty="0">
                <a:solidFill>
                  <a:srgbClr val="FFFF00"/>
                </a:solidFill>
              </a:rPr>
              <a:t>直接輸出牌組的資訊 </a:t>
            </a:r>
            <a:r>
              <a:rPr lang="en-US" altLang="zh-TW" b="1" dirty="0">
                <a:solidFill>
                  <a:srgbClr val="FFFF00"/>
                </a:solidFill>
              </a:rPr>
              <a:t>(</a:t>
            </a:r>
            <a:r>
              <a:rPr lang="zh-TW" altLang="en-US" b="1" dirty="0">
                <a:solidFill>
                  <a:srgbClr val="FFFF00"/>
                </a:solidFill>
              </a:rPr>
              <a:t>共八種，包含</a:t>
            </a:r>
            <a:r>
              <a:rPr lang="en-US" altLang="zh-TW" b="1" dirty="0">
                <a:solidFill>
                  <a:srgbClr val="FFFF00"/>
                </a:solidFill>
              </a:rPr>
              <a:t>straight flush)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ADE2D1-EE7C-4E98-A253-8B02A0B780E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DB5329B-A6F5-4E37-94AB-FF4A89BF5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7007FCD-1C47-1C0B-675C-22BEDA5CAF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8405" y="5450367"/>
            <a:ext cx="1902771" cy="1236363"/>
          </a:xfrm>
          <a:prstGeom prst="rect">
            <a:avLst/>
          </a:prstGeom>
        </p:spPr>
      </p:pic>
      <p:pic>
        <p:nvPicPr>
          <p:cNvPr id="18" name="音訊 17">
            <a:hlinkClick r:id="" action="ppaction://media"/>
            <a:extLst>
              <a:ext uri="{FF2B5EF4-FFF2-40B4-BE49-F238E27FC236}">
                <a16:creationId xmlns:a16="http://schemas.microsoft.com/office/drawing/2014/main" id="{1893322B-D2B5-BB0A-DBB1-4C7B0F2CB2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38182"/>
            <a:ext cx="2057400" cy="2057400"/>
          </a:xfrm>
          <a:prstGeom prst="ellipse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03A9FF8-EBB0-7DDC-355C-064185B07195}"/>
              </a:ext>
            </a:extLst>
          </p:cNvPr>
          <p:cNvSpPr txBox="1"/>
          <p:nvPr/>
        </p:nvSpPr>
        <p:spPr>
          <a:xfrm>
            <a:off x="4692152" y="1554957"/>
            <a:ext cx="5029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200" dirty="0"/>
              <a:t>(DeckOfCards中應該需要其他函式協助一次移除五張牌)</a:t>
            </a:r>
          </a:p>
        </p:txBody>
      </p:sp>
    </p:spTree>
    <p:extLst>
      <p:ext uri="{BB962C8B-B14F-4D97-AF65-F5344CB8AC3E}">
        <p14:creationId xmlns:p14="http://schemas.microsoft.com/office/powerpoint/2010/main" val="290261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558"/>
    </mc:Choice>
    <mc:Fallback xmlns="">
      <p:transition spd="slow" advTm="112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5" x="5927725" y="5183188"/>
          <p14:tracePt t="755" x="5934075" y="5170488"/>
          <p14:tracePt t="764" x="5946775" y="5157788"/>
          <p14:tracePt t="771" x="5965825" y="5145088"/>
          <p14:tracePt t="782" x="5978525" y="5113338"/>
          <p14:tracePt t="790" x="6010275" y="5062538"/>
          <p14:tracePt t="799" x="6042025" y="5011738"/>
          <p14:tracePt t="806" x="6059488" y="4962525"/>
          <p14:tracePt t="814" x="6091238" y="4905375"/>
          <p14:tracePt t="822" x="6129338" y="4816475"/>
          <p14:tracePt t="831" x="6173788" y="4727575"/>
          <p14:tracePt t="836" x="6192838" y="4689475"/>
          <p14:tracePt t="844" x="6218238" y="4638675"/>
          <p14:tracePt t="848" x="6243638" y="4602163"/>
          <p14:tracePt t="852" x="6249988" y="4589463"/>
          <p14:tracePt t="859" x="6269038" y="4545013"/>
          <p14:tracePt t="865" x="6307138" y="4494213"/>
          <p14:tracePt t="871" x="6326188" y="4456113"/>
          <p14:tracePt t="877" x="6369050" y="4398963"/>
          <p14:tracePt t="881" x="6400800" y="4373563"/>
          <p14:tracePt t="885" x="6438900" y="4341813"/>
          <p14:tracePt t="893" x="6515100" y="4279900"/>
          <p14:tracePt t="897" x="6578600" y="4241800"/>
          <p14:tracePt t="902" x="6642100" y="4210050"/>
          <p14:tracePt t="907" x="6704013" y="4165600"/>
          <p14:tracePt t="911" x="6754813" y="4140200"/>
          <p14:tracePt t="915" x="6818313" y="4108450"/>
          <p14:tracePt t="922" x="6894513" y="4076700"/>
          <p14:tracePt t="926" x="6958013" y="4051300"/>
          <p14:tracePt t="930" x="7008813" y="4038600"/>
          <p14:tracePt t="936" x="7083425" y="4013200"/>
          <p14:tracePt t="941" x="7121525" y="4006850"/>
          <p14:tracePt t="947" x="7197725" y="3994150"/>
          <p14:tracePt t="957" x="7292975" y="3987800"/>
          <p14:tracePt t="964" x="7343775" y="3987800"/>
          <p14:tracePt t="969" x="7361238" y="3987800"/>
          <p14:tracePt t="1060" x="7361238" y="3981450"/>
          <p14:tracePt t="1159" x="7367588" y="3975100"/>
          <p14:tracePt t="1167" x="7386638" y="3962400"/>
          <p14:tracePt t="1177" x="7405688" y="3956050"/>
          <p14:tracePt t="1183" x="7443788" y="3938588"/>
          <p14:tracePt t="1195" x="7481888" y="3913188"/>
          <p14:tracePt t="1201" x="7513638" y="3887788"/>
          <p14:tracePt t="1208" x="7539038" y="3875088"/>
          <p14:tracePt t="1214" x="7564438" y="3868738"/>
          <p14:tracePt t="1221" x="7608888" y="3843338"/>
          <p14:tracePt t="1226" x="7634288" y="3836988"/>
          <p14:tracePt t="1231" x="7640638" y="3836988"/>
          <p14:tracePt t="1238" x="7689850" y="3830638"/>
          <p14:tracePt t="1245" x="7715250" y="3817938"/>
          <p14:tracePt t="1252" x="7734300" y="3817938"/>
          <p14:tracePt t="1256" x="7753350" y="3811588"/>
          <p14:tracePt t="1260" x="7759700" y="3811588"/>
          <p14:tracePt t="1265" x="7766050" y="3811588"/>
          <p14:tracePt t="1274" x="7778750" y="3805238"/>
          <p14:tracePt t="1280" x="7785100" y="3798888"/>
          <p14:tracePt t="1284" x="7791450" y="3792538"/>
          <p14:tracePt t="1287" x="7791450" y="3786188"/>
          <p14:tracePt t="1290" x="7791450" y="3779838"/>
          <p14:tracePt t="1298" x="7791450" y="3760788"/>
          <p14:tracePt t="1306" x="7791450" y="3729038"/>
          <p14:tracePt t="1310" x="7791450" y="3709988"/>
          <p14:tracePt t="1315" x="7791450" y="3697288"/>
          <p14:tracePt t="1321" x="7797800" y="3671888"/>
          <p14:tracePt t="1327" x="7816850" y="3652838"/>
          <p14:tracePt t="1333" x="7842250" y="3621088"/>
          <p14:tracePt t="1338" x="7886700" y="3608388"/>
          <p14:tracePt t="1342" x="7912100" y="3602038"/>
          <p14:tracePt t="1349" x="7956550" y="3597275"/>
          <p14:tracePt t="1353" x="7994650" y="3597275"/>
          <p14:tracePt t="1356" x="8018463" y="3597275"/>
          <p14:tracePt t="1363" x="8031163" y="3597275"/>
          <p14:tracePt t="1367" x="8037513" y="3614738"/>
          <p14:tracePt t="1372" x="8037513" y="3640138"/>
          <p14:tracePt t="1378" x="8018463" y="3671888"/>
          <p14:tracePt t="1382" x="7969250" y="3716338"/>
          <p14:tracePt t="1386" x="7893050" y="3741738"/>
          <p14:tracePt t="1393" x="7861300" y="3754438"/>
          <p14:tracePt t="1694" x="7886700" y="3748088"/>
          <p14:tracePt t="1700" x="7931150" y="3729038"/>
          <p14:tracePt t="1711" x="7969250" y="3690938"/>
          <p14:tracePt t="1718" x="8005763" y="3665538"/>
          <p14:tracePt t="1730" x="8024813" y="3646488"/>
          <p14:tracePt t="1736" x="8024813" y="3633788"/>
          <p14:tracePt t="1743" x="8024813" y="3614738"/>
          <p14:tracePt t="1748" x="8018463" y="3608388"/>
          <p14:tracePt t="1756" x="8001000" y="3597275"/>
          <p14:tracePt t="1766" x="7994650" y="3597275"/>
          <p14:tracePt t="1774" x="7981950" y="3597275"/>
          <p14:tracePt t="1778" x="7975600" y="3597275"/>
          <p14:tracePt t="1786" x="7956550" y="3597275"/>
          <p14:tracePt t="1793" x="7937500" y="3597275"/>
          <p14:tracePt t="1806" x="7905750" y="3597275"/>
          <p14:tracePt t="1809" x="7899400" y="3597275"/>
          <p14:tracePt t="1814" x="7886700" y="3597275"/>
          <p14:tracePt t="1819" x="7880350" y="3597275"/>
          <p14:tracePt t="1824" x="7874000" y="3597275"/>
          <p14:tracePt t="1827" x="7861300" y="3597275"/>
          <p14:tracePt t="1872" x="7861300" y="3590925"/>
          <p14:tracePt t="1885" x="7854950" y="3584575"/>
          <p14:tracePt t="1890" x="7854950" y="3578225"/>
          <p14:tracePt t="1898" x="7835900" y="3559175"/>
          <p14:tracePt t="1903" x="7829550" y="3552825"/>
          <p14:tracePt t="1907" x="7829550" y="3546475"/>
          <p14:tracePt t="1915" x="7816850" y="3540125"/>
          <p14:tracePt t="1920" x="7804150" y="3508375"/>
          <p14:tracePt t="1923" x="7797800" y="3502025"/>
          <p14:tracePt t="1931" x="7778750" y="3482975"/>
          <p14:tracePt t="1935" x="7772400" y="3470275"/>
          <p14:tracePt t="1939" x="7766050" y="3463925"/>
          <p14:tracePt t="1945" x="7753350" y="3444875"/>
          <p14:tracePt t="1950" x="7740650" y="3432175"/>
          <p14:tracePt t="1955" x="7734300" y="3425825"/>
          <p14:tracePt t="1963" x="7721600" y="3406775"/>
          <p14:tracePt t="1967" x="7721600" y="3400425"/>
          <p14:tracePt t="1973" x="7715250" y="3394075"/>
          <p14:tracePt t="1977" x="7708900" y="3387725"/>
          <p14:tracePt t="1984" x="7702550" y="3387725"/>
          <p14:tracePt t="1991" x="7696200" y="3381375"/>
          <p14:tracePt t="1997" x="7689850" y="3375025"/>
          <p14:tracePt t="2001" x="7689850" y="3368675"/>
          <p14:tracePt t="2007" x="7689850" y="3362325"/>
          <p14:tracePt t="2012" x="7683500" y="3355975"/>
          <p14:tracePt t="2016" x="7677150" y="3349625"/>
          <p14:tracePt t="2024" x="7666038" y="3343275"/>
          <p14:tracePt t="2029" x="7646988" y="3330575"/>
          <p14:tracePt t="2038" x="7646988" y="3324225"/>
          <p14:tracePt t="2041" x="7640638" y="3324225"/>
          <p14:tracePt t="2055" x="7634288" y="3311525"/>
          <p14:tracePt t="2059" x="7634288" y="3305175"/>
          <p14:tracePt t="2064" x="7627938" y="3298825"/>
          <p14:tracePt t="2067" x="7621588" y="3292475"/>
          <p14:tracePt t="2074" x="7621588" y="3286125"/>
          <p14:tracePt t="2078" x="7615238" y="3279775"/>
          <p14:tracePt t="2089" x="7602538" y="3260725"/>
          <p14:tracePt t="2093" x="7602538" y="3255963"/>
          <p14:tracePt t="2097" x="7596188" y="3249613"/>
          <p14:tracePt t="2103" x="7596188" y="3243263"/>
          <p14:tracePt t="2106" x="7589838" y="3236913"/>
          <p14:tracePt t="2111" x="7583488" y="3230563"/>
          <p14:tracePt t="2117" x="7577138" y="3217863"/>
          <p14:tracePt t="2121" x="7570788" y="3217863"/>
          <p14:tracePt t="2125" x="7564438" y="3211513"/>
          <p14:tracePt t="2130" x="7558088" y="3198813"/>
          <p14:tracePt t="2133" x="7558088" y="3192463"/>
          <p14:tracePt t="2136" x="7551738" y="3186113"/>
          <p14:tracePt t="2141" x="7539038" y="3179763"/>
          <p14:tracePt t="2148" x="7526338" y="3160713"/>
          <p14:tracePt t="2152" x="7513638" y="3141663"/>
          <p14:tracePt t="2157" x="7507288" y="3135313"/>
          <p14:tracePt t="2161" x="7488238" y="3116263"/>
          <p14:tracePt t="2165" x="7481888" y="3109913"/>
          <p14:tracePt t="2168" x="7469188" y="3090863"/>
          <p14:tracePt t="2171" x="7469188" y="3084513"/>
          <p14:tracePt t="2174" x="7462838" y="3078163"/>
          <p14:tracePt t="2183" x="7450138" y="3059113"/>
          <p14:tracePt t="2187" x="7443788" y="3052763"/>
          <p14:tracePt t="2194" x="7437438" y="3052763"/>
          <p14:tracePt t="2202" x="7437438" y="3046413"/>
          <p14:tracePt t="2262" x="7431088" y="3040063"/>
          <p14:tracePt t="2272" x="7431088" y="3033713"/>
          <p14:tracePt t="2276" x="7424738" y="3027363"/>
          <p14:tracePt t="2282" x="7418388" y="3021013"/>
          <p14:tracePt t="2290" x="7399338" y="3008313"/>
          <p14:tracePt t="2297" x="7392988" y="3001963"/>
          <p14:tracePt t="2303" x="7386638" y="2995613"/>
          <p14:tracePt t="2308" x="7373938" y="2989263"/>
          <p14:tracePt t="2313" x="7367588" y="2982913"/>
          <p14:tracePt t="2320" x="7343775" y="2976563"/>
          <p14:tracePt t="2325" x="7312025" y="2970213"/>
          <p14:tracePt t="2331" x="7286625" y="2970213"/>
          <p14:tracePt t="2337" x="7229475" y="2963863"/>
          <p14:tracePt t="2341" x="7185025" y="2957513"/>
          <p14:tracePt t="2345" x="7159625" y="2951163"/>
          <p14:tracePt t="2353" x="7038975" y="2938463"/>
          <p14:tracePt t="2358" x="6958013" y="2919413"/>
          <p14:tracePt t="2362" x="6907213" y="2914650"/>
          <p14:tracePt t="2368" x="6786563" y="2889250"/>
          <p14:tracePt t="2373" x="6692900" y="2863850"/>
          <p14:tracePt t="2377" x="6623050" y="2844800"/>
          <p14:tracePt t="2384" x="6470650" y="2806700"/>
          <p14:tracePt t="2389" x="6357938" y="2774950"/>
          <p14:tracePt t="2393" x="6275388" y="2736850"/>
          <p14:tracePt t="2399" x="6129338" y="2679700"/>
          <p14:tracePt t="2402" x="6059488" y="2654300"/>
          <p14:tracePt t="2406" x="5984875" y="2616200"/>
          <p14:tracePt t="2410" x="5889625" y="2566988"/>
          <p14:tracePt t="2418" x="5756275" y="2497138"/>
          <p14:tracePt t="2422" x="5668963" y="2459038"/>
          <p14:tracePt t="2427" x="5580063" y="2401888"/>
          <p14:tracePt t="2433" x="5491163" y="2351088"/>
          <p14:tracePt t="2438" x="5395913" y="2306638"/>
          <p14:tracePt t="2445" x="5308600" y="2255838"/>
          <p14:tracePt t="2451" x="5175250" y="2187575"/>
          <p14:tracePt t="2455" x="5062538" y="2136775"/>
          <p14:tracePt t="2462" x="4941888" y="2066925"/>
          <p14:tracePt t="2467" x="4764088" y="1990725"/>
          <p14:tracePt t="2472" x="4645025" y="1939925"/>
          <p14:tracePt t="2480" x="4479925" y="1865313"/>
          <p14:tracePt t="2485" x="4335463" y="1808163"/>
          <p14:tracePt t="2493" x="4208463" y="1757363"/>
          <p14:tracePt t="2501" x="4038600" y="1687513"/>
          <p14:tracePt t="2507" x="3937000" y="1649413"/>
          <p14:tracePt t="2513" x="3841750" y="1611313"/>
          <p14:tracePt t="2517" x="3759200" y="1566863"/>
          <p14:tracePt t="2524" x="3684588" y="1524000"/>
          <p14:tracePt t="2530" x="3570288" y="1473200"/>
          <p14:tracePt t="2534" x="3506788" y="1435100"/>
          <p14:tracePt t="2540" x="3425825" y="1390650"/>
          <p14:tracePt t="2544" x="3355975" y="1358900"/>
          <p14:tracePt t="2548" x="3292475" y="1320800"/>
          <p14:tracePt t="2551" x="3254375" y="1295400"/>
          <p14:tracePt t="2561" x="3127375" y="1238250"/>
          <p14:tracePt t="2566" x="3014663" y="1176338"/>
          <p14:tracePt t="2572" x="2951163" y="1138238"/>
          <p14:tracePt t="2576" x="2881313" y="1100138"/>
          <p14:tracePt t="2580" x="2830513" y="1068388"/>
          <p14:tracePt t="2584" x="2798763" y="1049338"/>
          <p14:tracePt t="2588" x="2736850" y="1011238"/>
          <p14:tracePt t="2592" x="2692400" y="985838"/>
          <p14:tracePt t="2597" x="2647950" y="954088"/>
          <p14:tracePt t="2606" x="2552700" y="896938"/>
          <p14:tracePt t="2610" x="2514600" y="884238"/>
          <p14:tracePt t="2617" x="2476500" y="871538"/>
          <p14:tracePt t="2621" x="2433638" y="854075"/>
          <p14:tracePt t="2625" x="2414588" y="841375"/>
          <p14:tracePt t="2636" x="2357438" y="822325"/>
          <p14:tracePt t="2641" x="2325688" y="815975"/>
          <p14:tracePt t="2652" x="2293938" y="803275"/>
          <p14:tracePt t="2658" x="2287588" y="796925"/>
          <p14:tracePt t="2724" x="2287588" y="790575"/>
          <p14:tracePt t="2731" x="2281238" y="771525"/>
          <p14:tracePt t="2737" x="2281238" y="758825"/>
          <p14:tracePt t="2745" x="2287588" y="720725"/>
          <p14:tracePt t="2752" x="2312988" y="682625"/>
          <p14:tracePt t="2762" x="2338388" y="638175"/>
          <p14:tracePt t="2769" x="2376488" y="587375"/>
          <p14:tracePt t="2777" x="2414588" y="555625"/>
          <p14:tracePt t="2784" x="2463800" y="523875"/>
          <p14:tracePt t="2791" x="2520950" y="487363"/>
          <p14:tracePt t="2797" x="2616200" y="468313"/>
          <p14:tracePt t="2802" x="2698750" y="449263"/>
          <p14:tracePt t="2810" x="2849563" y="436563"/>
          <p14:tracePt t="2814" x="2989263" y="436563"/>
          <p14:tracePt t="2818" x="3084513" y="436563"/>
          <p14:tracePt t="2823" x="3222625" y="436563"/>
          <p14:tracePt t="2827" x="3343275" y="455613"/>
          <p14:tracePt t="2831" x="3413125" y="468313"/>
          <p14:tracePt t="2833" x="3519488" y="493713"/>
          <p14:tracePt t="2841" x="3678238" y="542925"/>
          <p14:tracePt t="2845" x="3759200" y="581025"/>
          <p14:tracePt t="2849" x="3873500" y="644525"/>
          <p14:tracePt t="2855" x="4006850" y="720725"/>
          <p14:tracePt t="2859" x="4081463" y="784225"/>
          <p14:tracePt t="2863" x="4138613" y="828675"/>
          <p14:tracePt t="2867" x="4221163" y="903288"/>
          <p14:tracePt t="2874" x="4322763" y="1004888"/>
          <p14:tracePt t="2878" x="4367213" y="1049338"/>
          <p14:tracePt t="2882" x="4429125" y="1125538"/>
          <p14:tracePt t="2889" x="4479925" y="1189038"/>
          <p14:tracePt t="2893" x="4511675" y="1231900"/>
          <p14:tracePt t="2901" x="4530725" y="1276350"/>
          <p14:tracePt t="2915" x="4556125" y="1358900"/>
          <p14:tracePt t="2926" x="4543425" y="1428750"/>
          <p14:tracePt t="2932" x="4492625" y="1479550"/>
          <p14:tracePt t="2936" x="4441825" y="1504950"/>
          <p14:tracePt t="2941" x="4398963" y="1530350"/>
          <p14:tracePt t="2951" x="4284663" y="1566863"/>
          <p14:tracePt t="2960" x="4019550" y="1592263"/>
          <p14:tracePt t="2970" x="3803650" y="1592263"/>
          <p14:tracePt t="2977" x="3627438" y="1560513"/>
          <p14:tracePt t="2985" x="3400425" y="1517650"/>
          <p14:tracePt t="2990" x="3254375" y="1479550"/>
          <p14:tracePt t="3001" x="3040063" y="1428750"/>
          <p14:tracePt t="3006" x="2887663" y="1384300"/>
          <p14:tracePt t="3013" x="2805113" y="1365250"/>
          <p14:tracePt t="3017" x="2660650" y="1320800"/>
          <p14:tracePt t="3021" x="2590800" y="1295400"/>
          <p14:tracePt t="3027" x="2482850" y="1270000"/>
          <p14:tracePt t="3032" x="2414588" y="1244600"/>
          <p14:tracePt t="3035" x="2370138" y="1225550"/>
          <p14:tracePt t="3043" x="2319338" y="1212850"/>
          <p14:tracePt t="3052" x="2249488" y="1182688"/>
          <p14:tracePt t="3060" x="2224088" y="1176338"/>
          <p14:tracePt t="3097" x="2224088" y="1169988"/>
          <p14:tracePt t="3106" x="2224088" y="1163638"/>
          <p14:tracePt t="3116" x="2224088" y="1144588"/>
          <p14:tracePt t="3124" x="2236788" y="1131888"/>
          <p14:tracePt t="3129" x="2249488" y="1119188"/>
          <p14:tracePt t="3138" x="2281238" y="1100138"/>
          <p14:tracePt t="3142" x="2293938" y="1087438"/>
          <p14:tracePt t="3146" x="2300288" y="1081088"/>
          <p14:tracePt t="3155" x="2325688" y="1062038"/>
          <p14:tracePt t="3159" x="2344738" y="1055688"/>
          <p14:tracePt t="3163" x="2357438" y="1049338"/>
          <p14:tracePt t="3168" x="2376488" y="1049338"/>
          <p14:tracePt t="3172" x="2408238" y="1042988"/>
          <p14:tracePt t="3176" x="2433638" y="1042988"/>
          <p14:tracePt t="3180" x="2446338" y="1042988"/>
          <p14:tracePt t="3187" x="2489200" y="1042988"/>
          <p14:tracePt t="3192" x="2527300" y="1042988"/>
          <p14:tracePt t="3197" x="2552700" y="1042988"/>
          <p14:tracePt t="3203" x="2597150" y="1049338"/>
          <p14:tracePt t="3207" x="2616200" y="1049338"/>
          <p14:tracePt t="3218" x="2686050" y="1074738"/>
          <p14:tracePt t="3223" x="2705100" y="1087438"/>
          <p14:tracePt t="3226" x="2717800" y="1093788"/>
          <p14:tracePt t="3231" x="2736850" y="1119188"/>
          <p14:tracePt t="3235" x="2749550" y="1125538"/>
          <p14:tracePt t="3238" x="2755900" y="1150938"/>
          <p14:tracePt t="3242" x="2762250" y="1169988"/>
          <p14:tracePt t="3250" x="2774950" y="1206500"/>
          <p14:tracePt t="3255" x="2779713" y="1257300"/>
          <p14:tracePt t="3258" x="2786063" y="1301750"/>
          <p14:tracePt t="3263" x="2786063" y="1339850"/>
          <p14:tracePt t="3267" x="2786063" y="1390650"/>
          <p14:tracePt t="3271" x="2786063" y="1422400"/>
          <p14:tracePt t="3276" x="2786063" y="1460500"/>
          <p14:tracePt t="3284" x="2755900" y="1547813"/>
          <p14:tracePt t="3288" x="2724150" y="1592263"/>
          <p14:tracePt t="3294" x="2686050" y="1643063"/>
          <p14:tracePt t="3301" x="2641600" y="1687513"/>
          <p14:tracePt t="3306" x="2597150" y="1706563"/>
          <p14:tracePt t="3314" x="2565400" y="1719263"/>
          <p14:tracePt t="3319" x="2520950" y="1725613"/>
          <p14:tracePt t="3323" x="2501900" y="1725613"/>
          <p14:tracePt t="3329" x="2476500" y="1731963"/>
          <p14:tracePt t="3333" x="2463800" y="1731963"/>
          <p14:tracePt t="3337" x="2451100" y="1731963"/>
          <p14:tracePt t="3349" x="2389188" y="1719263"/>
          <p14:tracePt t="3355" x="2376488" y="1700213"/>
          <p14:tracePt t="3361" x="2319338" y="1681163"/>
          <p14:tracePt t="3366" x="2287588" y="1655763"/>
          <p14:tracePt t="3370" x="2274888" y="1643063"/>
          <p14:tracePt t="3378" x="2217738" y="1604963"/>
          <p14:tracePt t="3383" x="2179638" y="1579563"/>
          <p14:tracePt t="3389" x="2154238" y="1547813"/>
          <p14:tracePt t="3394" x="2128838" y="1524000"/>
          <p14:tracePt t="3400" x="2111375" y="1504950"/>
          <p14:tracePt t="3407" x="2092325" y="1454150"/>
          <p14:tracePt t="3413" x="2079625" y="1428750"/>
          <p14:tracePt t="3417" x="2066925" y="1409700"/>
          <p14:tracePt t="3423" x="2060575" y="1371600"/>
          <p14:tracePt t="3428" x="2060575" y="1339850"/>
          <p14:tracePt t="3434" x="2060575" y="1314450"/>
          <p14:tracePt t="3442" x="2060575" y="1250950"/>
          <p14:tracePt t="3448" x="2079625" y="1219200"/>
          <p14:tracePt t="3454" x="2105025" y="1189038"/>
          <p14:tracePt t="3458" x="2128838" y="1163638"/>
          <p14:tracePt t="3463" x="2160588" y="1144588"/>
          <p14:tracePt t="3470" x="2205038" y="1112838"/>
          <p14:tracePt t="3474" x="2230438" y="1106488"/>
          <p14:tracePt t="3479" x="2268538" y="1087438"/>
          <p14:tracePt t="3484" x="2325688" y="1074738"/>
          <p14:tracePt t="3487" x="2344738" y="1068388"/>
          <p14:tracePt t="3490" x="2376488" y="1062038"/>
          <p14:tracePt t="3494" x="2395538" y="1062038"/>
          <p14:tracePt t="3502" x="2470150" y="1055688"/>
          <p14:tracePt t="3508" x="2520950" y="1055688"/>
          <p14:tracePt t="3515" x="2571750" y="1055688"/>
          <p14:tracePt t="3519" x="2628900" y="1055688"/>
          <p14:tracePt t="3522" x="2647950" y="1062038"/>
          <p14:tracePt t="3526" x="2698750" y="1081088"/>
          <p14:tracePt t="3535" x="2768600" y="1119188"/>
          <p14:tracePt t="3539" x="2798763" y="1150938"/>
          <p14:tracePt t="3545" x="2849563" y="1195388"/>
          <p14:tracePt t="3551" x="2906713" y="1257300"/>
          <p14:tracePt t="3556" x="2951163" y="1327150"/>
          <p14:tracePt t="3564" x="3008313" y="1422400"/>
          <p14:tracePt t="3569" x="3071813" y="1536700"/>
          <p14:tracePt t="3574" x="3114675" y="1630363"/>
          <p14:tracePt t="3580" x="3152775" y="1738313"/>
          <p14:tracePt t="3585" x="3171825" y="1846263"/>
          <p14:tracePt t="3590" x="3190875" y="1927225"/>
          <p14:tracePt t="3599" x="3190875" y="2098675"/>
          <p14:tracePt t="3604" x="3184525" y="2168525"/>
          <p14:tracePt t="3610" x="3159125" y="2243138"/>
          <p14:tracePt t="3615" x="3121025" y="2300288"/>
          <p14:tracePt t="3618" x="3097213" y="2319338"/>
          <p14:tracePt t="3625" x="3052763" y="2351088"/>
          <p14:tracePt t="3631" x="2982913" y="2389188"/>
          <p14:tracePt t="3637" x="2944813" y="2389188"/>
          <p14:tracePt t="3642" x="2906713" y="2389188"/>
          <p14:tracePt t="3647" x="2894013" y="2389188"/>
          <p14:tracePt t="3651" x="2836863" y="2389188"/>
          <p14:tracePt t="3659" x="2779713" y="2357438"/>
          <p14:tracePt t="3663" x="2730500" y="2319338"/>
          <p14:tracePt t="3667" x="2692400" y="2293938"/>
          <p14:tracePt t="3673" x="2628900" y="2243138"/>
          <p14:tracePt t="3677" x="2578100" y="2200275"/>
          <p14:tracePt t="3681" x="2540000" y="2168525"/>
          <p14:tracePt t="3688" x="2495550" y="2111375"/>
          <p14:tracePt t="3694" x="2401888" y="2009775"/>
          <p14:tracePt t="3698" x="2351088" y="1952625"/>
          <p14:tracePt t="3705" x="2274888" y="1865313"/>
          <p14:tracePt t="3710" x="2211388" y="1795463"/>
          <p14:tracePt t="3714" x="2166938" y="1731963"/>
          <p14:tracePt t="3722" x="2085975" y="1636713"/>
          <p14:tracePt t="3727" x="2041525" y="1585913"/>
          <p14:tracePt t="3731" x="2016125" y="1547813"/>
          <p14:tracePt t="3738" x="1990725" y="1504950"/>
          <p14:tracePt t="3744" x="1958975" y="1466850"/>
          <p14:tracePt t="3751" x="1946275" y="1422400"/>
          <p14:tracePt t="3756" x="1946275" y="1409700"/>
          <p14:tracePt t="3763" x="1939925" y="1390650"/>
          <p14:tracePt t="3767" x="1939925" y="1384300"/>
          <p14:tracePt t="3776" x="1939925" y="1365250"/>
          <p14:tracePt t="3785" x="1939925" y="1358900"/>
          <p14:tracePt t="3792" x="1939925" y="1352550"/>
          <p14:tracePt t="3799" x="1939925" y="1346200"/>
          <p14:tracePt t="3802" x="1939925" y="1339850"/>
          <p14:tracePt t="3808" x="1946275" y="1339850"/>
          <p14:tracePt t="3816" x="1952625" y="1339850"/>
          <p14:tracePt t="3824" x="1965325" y="1339850"/>
          <p14:tracePt t="3835" x="1971675" y="1339850"/>
          <p14:tracePt t="3847" x="1978025" y="1339850"/>
          <p14:tracePt t="3855" x="1984375" y="1339850"/>
          <p14:tracePt t="3862" x="1990725" y="1339850"/>
          <p14:tracePt t="3869" x="2003425" y="1339850"/>
          <p14:tracePt t="3880" x="2016125" y="1339850"/>
          <p14:tracePt t="3886" x="2022475" y="1339850"/>
          <p14:tracePt t="3892" x="2022475" y="1346200"/>
          <p14:tracePt t="3896" x="2028825" y="1346200"/>
          <p14:tracePt t="3900" x="2041525" y="1352550"/>
          <p14:tracePt t="3904" x="2047875" y="1352550"/>
          <p14:tracePt t="3911" x="2054225" y="1352550"/>
          <p14:tracePt t="3924" x="2060575" y="1358900"/>
          <p14:tracePt t="3942" x="2060575" y="1365250"/>
          <p14:tracePt t="3950" x="2060575" y="1371600"/>
          <p14:tracePt t="3955" x="2073275" y="1377950"/>
          <p14:tracePt t="3959" x="2079625" y="1377950"/>
          <p14:tracePt t="3963" x="2085975" y="1384300"/>
          <p14:tracePt t="3971" x="2105025" y="1397000"/>
          <p14:tracePt t="3974" x="2117725" y="1397000"/>
          <p14:tracePt t="3978" x="2122488" y="1409700"/>
          <p14:tracePt t="3982" x="2128838" y="1416050"/>
          <p14:tracePt t="3987" x="2160588" y="1428750"/>
          <p14:tracePt t="3991" x="2166938" y="1435100"/>
          <p14:tracePt t="3995" x="2185988" y="1441450"/>
          <p14:tracePt t="3999" x="2198688" y="1441450"/>
          <p14:tracePt t="4004" x="2224088" y="1447800"/>
          <p14:tracePt t="4009" x="2236788" y="1460500"/>
          <p14:tracePt t="4013" x="2243138" y="1460500"/>
          <p14:tracePt t="4019" x="2274888" y="1473200"/>
          <p14:tracePt t="4024" x="2287588" y="1473200"/>
          <p14:tracePt t="4028" x="2306638" y="1479550"/>
          <p14:tracePt t="4033" x="2319338" y="1479550"/>
          <p14:tracePt t="4037" x="2332038" y="1479550"/>
          <p14:tracePt t="4041" x="2338388" y="1479550"/>
          <p14:tracePt t="4044" x="2351088" y="1479550"/>
          <p14:tracePt t="4052" x="2357438" y="1479550"/>
          <p14:tracePt t="4057" x="2363788" y="1479550"/>
          <p14:tracePt t="4062" x="2370138" y="1479550"/>
          <p14:tracePt t="4071" x="2389188" y="1479550"/>
          <p14:tracePt t="4075" x="2401888" y="1479550"/>
          <p14:tracePt t="4080" x="2408238" y="1479550"/>
          <p14:tracePt t="4087" x="2414588" y="1479550"/>
          <p14:tracePt t="4098" x="2433638" y="1485900"/>
          <p14:tracePt t="4165" x="2439988" y="1498600"/>
          <p14:tracePt t="4176" x="2446338" y="1511300"/>
          <p14:tracePt t="4182" x="2451100" y="1511300"/>
          <p14:tracePt t="4187" x="2451100" y="1517650"/>
          <p14:tracePt t="4952" x="2451100" y="1543050"/>
          <p14:tracePt t="4962" x="2457450" y="1566863"/>
          <p14:tracePt t="4974" x="2463800" y="1598613"/>
          <p14:tracePt t="4987" x="2482850" y="1636713"/>
          <p14:tracePt t="5000" x="2489200" y="1681163"/>
          <p14:tracePt t="5011" x="2501900" y="1700213"/>
          <p14:tracePt t="5017" x="2508250" y="1719263"/>
          <p14:tracePt t="5024" x="2514600" y="1725613"/>
          <p14:tracePt t="5030" x="2520950" y="1725613"/>
          <p14:tracePt t="5071" x="2527300" y="1725613"/>
          <p14:tracePt t="5088" x="2533650" y="1725613"/>
          <p14:tracePt t="5107" x="2540000" y="1719263"/>
          <p14:tracePt t="5525" x="2546350" y="1712913"/>
          <p14:tracePt t="5548" x="2546350" y="1719263"/>
          <p14:tracePt t="5555" x="2546350" y="1725613"/>
          <p14:tracePt t="5565" x="2540000" y="1725613"/>
          <p14:tracePt t="5661" x="2540000" y="1712913"/>
          <p14:tracePt t="5667" x="2540000" y="1706563"/>
          <p14:tracePt t="5675" x="2540000" y="1693863"/>
          <p14:tracePt t="5684" x="2540000" y="1668463"/>
          <p14:tracePt t="5692" x="2540000" y="1643063"/>
          <p14:tracePt t="5702" x="2540000" y="1617663"/>
          <p14:tracePt t="5708" x="2540000" y="1598613"/>
          <p14:tracePt t="5712" x="2540000" y="1585913"/>
          <p14:tracePt t="5718" x="2540000" y="1566863"/>
          <p14:tracePt t="5723" x="2546350" y="1554163"/>
          <p14:tracePt t="5729" x="2546350" y="1543050"/>
          <p14:tracePt t="5741" x="2559050" y="1517650"/>
          <p14:tracePt t="5750" x="2559050" y="1492250"/>
          <p14:tracePt t="5759" x="2565400" y="1479550"/>
          <p14:tracePt t="5765" x="2578100" y="1460500"/>
          <p14:tracePt t="5769" x="2584450" y="1454150"/>
          <p14:tracePt t="5775" x="2590800" y="1447800"/>
          <p14:tracePt t="5783" x="2603500" y="1435100"/>
          <p14:tracePt t="5787" x="2603500" y="1428750"/>
          <p14:tracePt t="5793" x="2616200" y="1416050"/>
          <p14:tracePt t="5799" x="2622550" y="1416050"/>
          <p14:tracePt t="5803" x="2628900" y="1409700"/>
          <p14:tracePt t="5816" x="2635250" y="1409700"/>
          <p14:tracePt t="5827" x="2635250" y="1403350"/>
          <p14:tracePt t="5851" x="2641600" y="1403350"/>
          <p14:tracePt t="5857" x="2641600" y="1397000"/>
          <p14:tracePt t="5861" x="2647950" y="1397000"/>
          <p14:tracePt t="5868" x="2654300" y="1397000"/>
          <p14:tracePt t="5879" x="2660650" y="1397000"/>
          <p14:tracePt t="5907" x="2667000" y="1397000"/>
          <p14:tracePt t="5949" x="2673350" y="1397000"/>
          <p14:tracePt t="5979" x="2686050" y="1397000"/>
          <p14:tracePt t="5988" x="2711450" y="1397000"/>
          <p14:tracePt t="5995" x="2736850" y="1409700"/>
          <p14:tracePt t="6001" x="2755900" y="1422400"/>
          <p14:tracePt t="6005" x="2779713" y="1435100"/>
          <p14:tracePt t="6010" x="2792413" y="1447800"/>
          <p14:tracePt t="6019" x="2824163" y="1473200"/>
          <p14:tracePt t="6024" x="2843213" y="1485900"/>
          <p14:tracePt t="6029" x="2849563" y="1492250"/>
          <p14:tracePt t="6034" x="2868613" y="1504950"/>
          <p14:tracePt t="6037" x="2868613" y="1511300"/>
          <p14:tracePt t="6043" x="2874963" y="1517650"/>
          <p14:tracePt t="6051" x="2881313" y="1524000"/>
          <p14:tracePt t="6056" x="2887663" y="1530350"/>
          <p14:tracePt t="6064" x="2900363" y="1536700"/>
          <p14:tracePt t="6388" x="2900363" y="1543050"/>
          <p14:tracePt t="6451" x="2894013" y="1547813"/>
          <p14:tracePt t="6472" x="2887663" y="1554163"/>
          <p14:tracePt t="6485" x="2887663" y="1560513"/>
          <p14:tracePt t="6492" x="2881313" y="1560513"/>
          <p14:tracePt t="6510" x="2874963" y="1560513"/>
          <p14:tracePt t="6521" x="2868613" y="1566863"/>
          <p14:tracePt t="6525" x="2862263" y="1573213"/>
          <p14:tracePt t="6533" x="2855913" y="1579563"/>
          <p14:tracePt t="6538" x="2849563" y="1585913"/>
          <p14:tracePt t="6552" x="2843213" y="1598613"/>
          <p14:tracePt t="6575" x="2843213" y="1604963"/>
          <p14:tracePt t="6827" x="2836863" y="1604963"/>
          <p14:tracePt t="7179" x="2830513" y="1611313"/>
          <p14:tracePt t="7185" x="2830513" y="1617663"/>
          <p14:tracePt t="7194" x="2824163" y="1624013"/>
          <p14:tracePt t="7199" x="2817813" y="1624013"/>
          <p14:tracePt t="7211" x="2811463" y="1630363"/>
          <p14:tracePt t="7218" x="2811463" y="1636713"/>
          <p14:tracePt t="7226" x="2805113" y="1636713"/>
          <p14:tracePt t="7272" x="2805113" y="1643063"/>
          <p14:tracePt t="16217" x="2817813" y="1636713"/>
          <p14:tracePt t="16223" x="2843213" y="1636713"/>
          <p14:tracePt t="16233" x="2868613" y="1624013"/>
          <p14:tracePt t="16240" x="2906713" y="1624013"/>
          <p14:tracePt t="16251" x="2944813" y="1611313"/>
          <p14:tracePt t="16258" x="2970213" y="1611313"/>
          <p14:tracePt t="16265" x="2989263" y="1611313"/>
          <p14:tracePt t="16272" x="3001963" y="1611313"/>
          <p14:tracePt t="16281" x="3008313" y="1624013"/>
          <p14:tracePt t="16287" x="3014663" y="1630363"/>
          <p14:tracePt t="16297" x="3021013" y="1643063"/>
          <p14:tracePt t="16302" x="3021013" y="1649413"/>
          <p14:tracePt t="16310" x="3033713" y="1649413"/>
          <p14:tracePt t="16313" x="3046413" y="1655763"/>
          <p14:tracePt t="16318" x="3052763" y="1662113"/>
          <p14:tracePt t="16326" x="3084513" y="1674813"/>
          <p14:tracePt t="16329" x="3101975" y="1681163"/>
          <p14:tracePt t="16333" x="3133725" y="1687513"/>
          <p14:tracePt t="16340" x="3190875" y="1687513"/>
          <p14:tracePt t="16344" x="3267075" y="1693863"/>
          <p14:tracePt t="16349" x="3362325" y="1693863"/>
          <p14:tracePt t="16357" x="3525838" y="1693863"/>
          <p14:tracePt t="16362" x="3735388" y="1693863"/>
          <p14:tracePt t="16368" x="3905250" y="1693863"/>
          <p14:tracePt t="16373" x="4138613" y="1693863"/>
          <p14:tracePt t="16377" x="4278313" y="1693863"/>
          <p14:tracePt t="16382" x="4422775" y="1700213"/>
          <p14:tracePt t="16389" x="4664075" y="1706563"/>
          <p14:tracePt t="16393" x="4751388" y="1712913"/>
          <p14:tracePt t="16397" x="4833938" y="1719263"/>
          <p14:tracePt t="16405" x="4948238" y="1725613"/>
          <p14:tracePt t="16410" x="5037138" y="1738313"/>
          <p14:tracePt t="16416" x="5073650" y="1744663"/>
          <p14:tracePt t="16423" x="5099050" y="1744663"/>
          <p14:tracePt t="16428" x="5130800" y="1751013"/>
          <p14:tracePt t="16434" x="5162550" y="1757363"/>
          <p14:tracePt t="16438" x="5194300" y="1770063"/>
          <p14:tracePt t="16443" x="5219700" y="1776413"/>
          <p14:tracePt t="16451" x="5251450" y="1782763"/>
          <p14:tracePt t="16457" x="5289550" y="1789113"/>
          <p14:tracePt t="16461" x="5308600" y="1795463"/>
          <p14:tracePt t="16468" x="5334000" y="1808163"/>
          <p14:tracePt t="16473" x="5372100" y="1820863"/>
          <p14:tracePt t="16481" x="5395913" y="1839913"/>
          <p14:tracePt t="16488" x="5421313" y="1858963"/>
          <p14:tracePt t="16492" x="5446713" y="1871663"/>
          <p14:tracePt t="16498" x="5472113" y="1889125"/>
          <p14:tracePt t="16503" x="5497513" y="1908175"/>
          <p14:tracePt t="16508" x="5522913" y="1927225"/>
          <p14:tracePt t="16518" x="5567363" y="1952625"/>
          <p14:tracePt t="16524" x="5605463" y="1978025"/>
          <p14:tracePt t="16529" x="5630863" y="1990725"/>
          <p14:tracePt t="16533" x="5643563" y="1997075"/>
          <p14:tracePt t="16537" x="5662613" y="2009775"/>
          <p14:tracePt t="16543" x="5675313" y="2016125"/>
          <p14:tracePt t="16548" x="5688013" y="2016125"/>
          <p14:tracePt t="16552" x="5700713" y="2016125"/>
          <p14:tracePt t="16562" x="5700713" y="2022475"/>
          <p14:tracePt t="16610" x="5700713" y="2028825"/>
          <p14:tracePt t="16623" x="5700713" y="2035175"/>
          <p14:tracePt t="16732" x="5700713" y="2041525"/>
          <p14:tracePt t="16739" x="5700713" y="2054225"/>
          <p14:tracePt t="16749" x="5713413" y="2092325"/>
          <p14:tracePt t="16755" x="5718175" y="2130425"/>
          <p14:tracePt t="16763" x="5743575" y="2181225"/>
          <p14:tracePt t="16771" x="5768975" y="2249488"/>
          <p14:tracePt t="16779" x="5781675" y="2274888"/>
          <p14:tracePt t="16784" x="5788025" y="2306638"/>
          <p14:tracePt t="16790" x="5788025" y="2312988"/>
          <p14:tracePt t="16796" x="5788025" y="2332038"/>
          <p14:tracePt t="16800" x="5788025" y="2351088"/>
          <p14:tracePt t="16804" x="5788025" y="2363788"/>
          <p14:tracePt t="16808" x="5781675" y="2370138"/>
          <p14:tracePt t="16818" x="5768975" y="2395538"/>
          <p14:tracePt t="16824" x="5756275" y="2414588"/>
          <p14:tracePt t="16829" x="5743575" y="2427288"/>
          <p14:tracePt t="16832" x="5730875" y="2433638"/>
          <p14:tracePt t="16861" x="5730875" y="2439988"/>
          <p14:tracePt t="16873" x="5718175" y="2446338"/>
          <p14:tracePt t="16877" x="5713413" y="2452688"/>
          <p14:tracePt t="16880" x="5707063" y="2452688"/>
          <p14:tracePt t="16884" x="5700713" y="2459038"/>
          <p14:tracePt t="16892" x="5662613" y="2471738"/>
          <p14:tracePt t="16895" x="5649913" y="2471738"/>
          <p14:tracePt t="16898" x="5624513" y="2471738"/>
          <p14:tracePt t="16904" x="5605463" y="2471738"/>
          <p14:tracePt t="16908" x="5554663" y="2471738"/>
          <p14:tracePt t="16913" x="5516563" y="2471738"/>
          <p14:tracePt t="16920" x="5465763" y="2471738"/>
          <p14:tracePt t="16928" x="5389563" y="2471738"/>
          <p14:tracePt t="16934" x="5346700" y="2471738"/>
          <p14:tracePt t="16940" x="5314950" y="2471738"/>
          <p14:tracePt t="16944" x="5289550" y="2471738"/>
          <p14:tracePt t="16947" x="5276850" y="2471738"/>
          <p14:tracePt t="16954" x="5264150" y="2471738"/>
          <p14:tracePt t="16960" x="5238750" y="2471738"/>
          <p14:tracePt t="16965" x="5219700" y="2465388"/>
          <p14:tracePt t="16970" x="5200650" y="2459038"/>
          <p14:tracePt t="16974" x="5187950" y="2452688"/>
          <p14:tracePt t="16977" x="5181600" y="2446338"/>
          <p14:tracePt t="16984" x="5156200" y="2439988"/>
          <p14:tracePt t="16990" x="5143500" y="2427288"/>
          <p14:tracePt t="16993" x="5137150" y="2420938"/>
          <p14:tracePt t="16995" x="5124450" y="2414588"/>
          <p14:tracePt t="17000" x="5111750" y="2401888"/>
          <p14:tracePt t="17003" x="5105400" y="2401888"/>
          <p14:tracePt t="17008" x="5092700" y="2389188"/>
          <p14:tracePt t="17015" x="5092700" y="2382838"/>
          <p14:tracePt t="17020" x="5080000" y="2370138"/>
          <p14:tracePt t="17024" x="5073650" y="2363788"/>
          <p14:tracePt t="17031" x="5062538" y="2351088"/>
          <p14:tracePt t="17038" x="5056188" y="2338388"/>
          <p14:tracePt t="17051" x="5049838" y="2312988"/>
          <p14:tracePt t="17056" x="5043488" y="2312988"/>
          <p14:tracePt t="17061" x="5043488" y="2306638"/>
          <p14:tracePt t="17064" x="5043488" y="2293938"/>
          <p14:tracePt t="17071" x="5043488" y="2287588"/>
          <p14:tracePt t="17074" x="5043488" y="2281238"/>
          <p14:tracePt t="17079" x="5043488" y="2274888"/>
          <p14:tracePt t="17090" x="5043488" y="2268538"/>
          <p14:tracePt t="17095" x="5043488" y="2255838"/>
          <p14:tracePt t="17100" x="5043488" y="2249488"/>
          <p14:tracePt t="17104" x="5043488" y="2236788"/>
          <p14:tracePt t="17113" x="5043488" y="2225675"/>
          <p14:tracePt t="17126" x="5043488" y="2200275"/>
          <p14:tracePt t="17129" x="5043488" y="2193925"/>
          <p14:tracePt t="17133" x="5043488" y="2181225"/>
          <p14:tracePt t="17141" x="5043488" y="2168525"/>
          <p14:tracePt t="17144" x="5043488" y="2162175"/>
          <p14:tracePt t="17148" x="5043488" y="2155825"/>
          <p14:tracePt t="17157" x="5043488" y="2143125"/>
          <p14:tracePt t="17160" x="5043488" y="2136775"/>
          <p14:tracePt t="17163" x="5043488" y="2130425"/>
          <p14:tracePt t="17169" x="5043488" y="2124075"/>
          <p14:tracePt t="17179" x="5043488" y="2111375"/>
          <p14:tracePt t="17184" x="5049838" y="2098675"/>
          <p14:tracePt t="17193" x="5049838" y="2085975"/>
          <p14:tracePt t="17197" x="5056188" y="2079625"/>
          <p14:tracePt t="17201" x="5056188" y="2073275"/>
          <p14:tracePt t="17208" x="5067300" y="2060575"/>
          <p14:tracePt t="17213" x="5086350" y="2047875"/>
          <p14:tracePt t="17218" x="5086350" y="2041525"/>
          <p14:tracePt t="17224" x="5105400" y="2022475"/>
          <p14:tracePt t="17227" x="5111750" y="2016125"/>
          <p14:tracePt t="17230" x="5124450" y="2009775"/>
          <p14:tracePt t="17236" x="5130800" y="1997075"/>
          <p14:tracePt t="17240" x="5149850" y="1984375"/>
          <p14:tracePt t="17244" x="5168900" y="1978025"/>
          <p14:tracePt t="17248" x="5168900" y="1965325"/>
          <p14:tracePt t="17252" x="5181600" y="1952625"/>
          <p14:tracePt t="17257" x="5200650" y="1939925"/>
          <p14:tracePt t="17261" x="5213350" y="1933575"/>
          <p14:tracePt t="17267" x="5219700" y="1920875"/>
          <p14:tracePt t="17271" x="5238750" y="1914525"/>
          <p14:tracePt t="17275" x="5251450" y="1901825"/>
          <p14:tracePt t="17279" x="5264150" y="1901825"/>
          <p14:tracePt t="17284" x="5283200" y="1901825"/>
          <p14:tracePt t="17288" x="5295900" y="1895475"/>
          <p14:tracePt t="17291" x="5308600" y="1889125"/>
          <p14:tracePt t="17296" x="5327650" y="1884363"/>
          <p14:tracePt t="17303" x="5359400" y="1884363"/>
          <p14:tracePt t="17307" x="5395913" y="1884363"/>
          <p14:tracePt t="17313" x="5434013" y="1878013"/>
          <p14:tracePt t="17318" x="5465763" y="1878013"/>
          <p14:tracePt t="17322" x="5503863" y="1878013"/>
          <p14:tracePt t="17326" x="5529263" y="1878013"/>
          <p14:tracePt t="17334" x="5592763" y="1878013"/>
          <p14:tracePt t="17339" x="5643563" y="1878013"/>
          <p14:tracePt t="17345" x="5681663" y="1878013"/>
          <p14:tracePt t="17349" x="5718175" y="1878013"/>
          <p14:tracePt t="17354" x="5743575" y="1878013"/>
          <p14:tracePt t="17357" x="5768975" y="1878013"/>
          <p14:tracePt t="17365" x="5845175" y="1878013"/>
          <p14:tracePt t="17369" x="5864225" y="1878013"/>
          <p14:tracePt t="17373" x="5895975" y="1884363"/>
          <p14:tracePt t="17380" x="5934075" y="1895475"/>
          <p14:tracePt t="17383" x="5940425" y="1895475"/>
          <p14:tracePt t="17386" x="5959475" y="1901825"/>
          <p14:tracePt t="17393" x="5991225" y="1920875"/>
          <p14:tracePt t="17397" x="6010275" y="1939925"/>
          <p14:tracePt t="17402" x="6022975" y="1946275"/>
          <p14:tracePt t="17411" x="6053138" y="1984375"/>
          <p14:tracePt t="17418" x="6072188" y="2022475"/>
          <p14:tracePt t="17427" x="6097588" y="2066925"/>
          <p14:tracePt t="17433" x="6116638" y="2098675"/>
          <p14:tracePt t="17439" x="6135688" y="2130425"/>
          <p14:tracePt t="17443" x="6142038" y="2162175"/>
          <p14:tracePt t="17447" x="6142038" y="2168525"/>
          <p14:tracePt t="17451" x="6142038" y="2181225"/>
          <p14:tracePt t="17459" x="6148388" y="2206625"/>
          <p14:tracePt t="17463" x="6148388" y="2212975"/>
          <p14:tracePt t="17467" x="6148388" y="2230438"/>
          <p14:tracePt t="17471" x="6148388" y="2236788"/>
          <p14:tracePt t="17477" x="6148388" y="2243138"/>
          <p14:tracePt t="17550" x="6148388" y="2236788"/>
          <p14:tracePt t="17556" x="6148388" y="2219325"/>
          <p14:tracePt t="17561" x="6135688" y="2193925"/>
          <p14:tracePt t="17569" x="6110288" y="2136775"/>
          <p14:tracePt t="17574" x="6072188" y="2060575"/>
          <p14:tracePt t="17583" x="6022975" y="1984375"/>
          <p14:tracePt t="17589" x="5953125" y="1895475"/>
          <p14:tracePt t="17595" x="5889625" y="1827213"/>
          <p14:tracePt t="17600" x="5813425" y="1751013"/>
          <p14:tracePt t="17605" x="5768975" y="1706563"/>
          <p14:tracePt t="17608" x="5713413" y="1668463"/>
          <p14:tracePt t="17617" x="5624513" y="1598613"/>
          <p14:tracePt t="17622" x="5561013" y="1560513"/>
          <p14:tracePt t="17627" x="5497513" y="1517650"/>
          <p14:tracePt t="17632" x="5446713" y="1498600"/>
          <p14:tracePt t="17636" x="5402263" y="1473200"/>
          <p14:tracePt t="17641" x="5340350" y="1447800"/>
          <p14:tracePt t="17649" x="5238750" y="1416050"/>
          <p14:tracePt t="17654" x="5181600" y="1403350"/>
          <p14:tracePt t="17659" x="5118100" y="1384300"/>
          <p14:tracePt t="17663" x="5073650" y="1371600"/>
          <p14:tracePt t="17667" x="5043488" y="1365250"/>
          <p14:tracePt t="17674" x="4992688" y="1358900"/>
          <p14:tracePt t="17679" x="4941888" y="1352550"/>
          <p14:tracePt t="17683" x="4903788" y="1346200"/>
          <p14:tracePt t="17688" x="4878388" y="1346200"/>
          <p14:tracePt t="17695" x="4827588" y="1346200"/>
          <p14:tracePt t="17699" x="4789488" y="1346200"/>
          <p14:tracePt t="17703" x="4770438" y="1346200"/>
          <p14:tracePt t="17711" x="4664075" y="1346200"/>
          <p14:tracePt t="17716" x="4613275" y="1346200"/>
          <p14:tracePt t="17722" x="4543425" y="1352550"/>
          <p14:tracePt t="17726" x="4467225" y="1365250"/>
          <p14:tracePt t="17730" x="4410075" y="1371600"/>
          <p14:tracePt t="17735" x="4354513" y="1377950"/>
          <p14:tracePt t="17743" x="4240213" y="1390650"/>
          <p14:tracePt t="17749" x="4151313" y="1403350"/>
          <p14:tracePt t="17756" x="4100513" y="1409700"/>
          <p14:tracePt t="17759" x="4070350" y="1416050"/>
          <p14:tracePt t="17763" x="4044950" y="1428750"/>
          <p14:tracePt t="17770" x="4013200" y="1428750"/>
          <p14:tracePt t="17774" x="3987800" y="1441450"/>
          <p14:tracePt t="17778" x="3975100" y="1454150"/>
          <p14:tracePt t="17781" x="3962400" y="1460500"/>
          <p14:tracePt t="17786" x="3949700" y="1466850"/>
          <p14:tracePt t="17789" x="3937000" y="1473200"/>
          <p14:tracePt t="17792" x="3937000" y="1479550"/>
          <p14:tracePt t="17797" x="3924300" y="1492250"/>
          <p14:tracePt t="17805" x="3898900" y="1517650"/>
          <p14:tracePt t="17810" x="3879850" y="1543050"/>
          <p14:tracePt t="17815" x="3860800" y="1554163"/>
          <p14:tracePt t="17818" x="3854450" y="1566863"/>
          <p14:tracePt t="17822" x="3835400" y="1585913"/>
          <p14:tracePt t="17827" x="3822700" y="1611313"/>
          <p14:tracePt t="17834" x="3784600" y="1643063"/>
          <p14:tracePt t="17841" x="3754438" y="1674813"/>
          <p14:tracePt t="17847" x="3716338" y="1706563"/>
          <p14:tracePt t="17851" x="3697288" y="1731963"/>
          <p14:tracePt t="17855" x="3678238" y="1738313"/>
          <p14:tracePt t="17859" x="3659188" y="1763713"/>
          <p14:tracePt t="17868" x="3621088" y="1789113"/>
          <p14:tracePt t="17873" x="3595688" y="1814513"/>
          <p14:tracePt t="17876" x="3582988" y="1820863"/>
          <p14:tracePt t="17880" x="3570288" y="1827213"/>
          <p14:tracePt t="17883" x="3563938" y="1827213"/>
          <p14:tracePt t="17885" x="3563938" y="1833563"/>
          <p14:tracePt t="17890" x="3551238" y="1839913"/>
          <p14:tracePt t="17895" x="3544888" y="1846263"/>
          <p14:tracePt t="17919" x="3544888" y="1852613"/>
          <p14:tracePt t="17933" x="3538538" y="1858963"/>
          <p14:tracePt t="17949" x="3532188" y="1865313"/>
          <p14:tracePt t="17963" x="3532188" y="1871663"/>
          <p14:tracePt t="17969" x="3525838" y="1878013"/>
          <p14:tracePt t="17978" x="3525838" y="1884363"/>
          <p14:tracePt t="17989" x="3525838" y="1889125"/>
          <p14:tracePt t="18002" x="3525838" y="1895475"/>
          <p14:tracePt t="18024" x="3525838" y="1901825"/>
          <p14:tracePt t="18055" x="3519488" y="1901825"/>
          <p14:tracePt t="18721" x="3519488" y="1908175"/>
          <p14:tracePt t="18731" x="3519488" y="1914525"/>
          <p14:tracePt t="18776" x="3519488" y="1920875"/>
          <p14:tracePt t="18794" x="3519488" y="1927225"/>
          <p14:tracePt t="18814" x="3519488" y="1933575"/>
          <p14:tracePt t="18984" x="3532188" y="1933575"/>
          <p14:tracePt t="18989" x="3538538" y="1933575"/>
          <p14:tracePt t="18993" x="3563938" y="1933575"/>
          <p14:tracePt t="18999" x="3602038" y="1933575"/>
          <p14:tracePt t="19005" x="3646488" y="1933575"/>
          <p14:tracePt t="19017" x="3778250" y="1901825"/>
          <p14:tracePt t="19025" x="3886200" y="1871663"/>
          <p14:tracePt t="19033" x="3987800" y="1827213"/>
          <p14:tracePt t="19039" x="4051300" y="1795463"/>
          <p14:tracePt t="19048" x="4157663" y="1725613"/>
          <p14:tracePt t="19054" x="4240213" y="1668463"/>
          <p14:tracePt t="19064" x="4335463" y="1598613"/>
          <p14:tracePt t="19070" x="4386263" y="1560513"/>
          <p14:tracePt t="19079" x="4498975" y="1479550"/>
          <p14:tracePt t="19085" x="4581525" y="1441450"/>
          <p14:tracePt t="19095" x="4676775" y="1390650"/>
          <p14:tracePt t="19101" x="4764088" y="1358900"/>
          <p14:tracePt t="19111" x="4859338" y="1327150"/>
          <p14:tracePt t="19116" x="4903788" y="1314450"/>
          <p14:tracePt t="19123" x="4960938" y="1308100"/>
          <p14:tracePt t="19127" x="4992688" y="1308100"/>
          <p14:tracePt t="19131" x="5011738" y="1308100"/>
          <p14:tracePt t="19139" x="5067300" y="1308100"/>
          <p14:tracePt t="19146" x="5105400" y="1308100"/>
          <p14:tracePt t="19153" x="5137150" y="1308100"/>
          <p14:tracePt t="19157" x="5156200" y="1308100"/>
          <p14:tracePt t="19162" x="5168900" y="1314450"/>
          <p14:tracePt t="19166" x="5175250" y="1320800"/>
          <p14:tracePt t="19173" x="5194300" y="1327150"/>
          <p14:tracePt t="19177" x="5200650" y="1327150"/>
          <p14:tracePt t="19180" x="5219700" y="1339850"/>
          <p14:tracePt t="19187" x="5226050" y="1358900"/>
          <p14:tracePt t="19191" x="5238750" y="1377950"/>
          <p14:tracePt t="19194" x="5245100" y="1390650"/>
          <p14:tracePt t="19200" x="5257800" y="1416050"/>
          <p14:tracePt t="19205" x="5270500" y="1441450"/>
          <p14:tracePt t="19211" x="5283200" y="1466850"/>
          <p14:tracePt t="19216" x="5295900" y="1504950"/>
          <p14:tracePt t="19220" x="5295900" y="1511300"/>
          <p14:tracePt t="19223" x="5302250" y="1543050"/>
          <p14:tracePt t="19227" x="5308600" y="1573213"/>
          <p14:tracePt t="19236" x="5321300" y="1611313"/>
          <p14:tracePt t="19242" x="5334000" y="1662113"/>
          <p14:tracePt t="19247" x="5346700" y="1700213"/>
          <p14:tracePt t="19251" x="5353050" y="1725613"/>
          <p14:tracePt t="19255" x="5353050" y="1738313"/>
          <p14:tracePt t="19258" x="5359400" y="1757363"/>
          <p14:tracePt t="19265" x="5372100" y="1795463"/>
          <p14:tracePt t="19270" x="5378450" y="1808163"/>
          <p14:tracePt t="19275" x="5384800" y="1814513"/>
          <p14:tracePt t="19282" x="5389563" y="1827213"/>
          <p14:tracePt t="19285" x="5395913" y="1839913"/>
          <p14:tracePt t="19288" x="5395913" y="1846263"/>
          <p14:tracePt t="19297" x="5402263" y="1852613"/>
          <p14:tracePt t="19829" x="5402263" y="1858963"/>
          <p14:tracePt t="19838" x="5408613" y="1871663"/>
          <p14:tracePt t="19844" x="5414963" y="1884363"/>
          <p14:tracePt t="19849" x="5414963" y="1889125"/>
          <p14:tracePt t="19858" x="5414963" y="1895475"/>
          <p14:tracePt t="19928" x="5427663" y="1878013"/>
          <p14:tracePt t="19934" x="5427663" y="1846263"/>
          <p14:tracePt t="19944" x="5434013" y="1782763"/>
          <p14:tracePt t="19951" x="5434013" y="1712913"/>
          <p14:tracePt t="19962" x="5434013" y="1611313"/>
          <p14:tracePt t="19972" x="5434013" y="1547813"/>
          <p14:tracePt t="19980" x="5414963" y="1447800"/>
          <p14:tracePt t="19989" x="5395913" y="1397000"/>
          <p14:tracePt t="19994" x="5378450" y="1314450"/>
          <p14:tracePt t="20004" x="5353050" y="1270000"/>
          <p14:tracePt t="20011" x="5308600" y="1206500"/>
          <p14:tracePt t="20020" x="5257800" y="1150938"/>
          <p14:tracePt t="20026" x="5219700" y="1119188"/>
          <p14:tracePt t="20035" x="5149850" y="1081088"/>
          <p14:tracePt t="20042" x="5043488" y="1036638"/>
          <p14:tracePt t="20050" x="4910138" y="1004888"/>
          <p14:tracePt t="20055" x="4808538" y="973138"/>
          <p14:tracePt t="20060" x="4670425" y="954088"/>
          <p14:tracePt t="20070" x="4454525" y="915988"/>
          <p14:tracePt t="20076" x="4240213" y="896938"/>
          <p14:tracePt t="20084" x="4000500" y="877888"/>
          <p14:tracePt t="20090" x="3835400" y="871538"/>
          <p14:tracePt t="20099" x="3627438" y="871538"/>
          <p14:tracePt t="20105" x="3519488" y="871538"/>
          <p14:tracePt t="20115" x="3336925" y="922338"/>
          <p14:tracePt t="20122" x="3203575" y="1004888"/>
          <p14:tracePt t="20129" x="3133725" y="1068388"/>
          <p14:tracePt t="20134" x="3101975" y="1119188"/>
          <p14:tracePt t="20139" x="3071813" y="1176338"/>
          <p14:tracePt t="20146" x="3027363" y="1263650"/>
          <p14:tracePt t="20151" x="3008313" y="1333500"/>
          <p14:tracePt t="20157" x="2995613" y="1397000"/>
          <p14:tracePt t="20166" x="2982913" y="1543050"/>
          <p14:tracePt t="20174" x="2970213" y="1630363"/>
          <p14:tracePt t="20183" x="2970213" y="1757363"/>
          <p14:tracePt t="20192" x="2963863" y="1846263"/>
          <p14:tracePt t="20201" x="2957513" y="1965325"/>
          <p14:tracePt t="20212" x="2932113" y="2054225"/>
          <p14:tracePt t="20217" x="2925763" y="2098675"/>
          <p14:tracePt t="20228" x="2919413" y="2117725"/>
          <p14:tracePt t="20232" x="2919413" y="2130425"/>
          <p14:tracePt t="20242" x="2919413" y="2136775"/>
          <p14:tracePt t="20372" x="2925763" y="2130425"/>
          <p14:tracePt t="20377" x="2932113" y="2124075"/>
          <p14:tracePt t="20386" x="2963863" y="2105025"/>
          <p14:tracePt t="20395" x="2970213" y="2092325"/>
          <p14:tracePt t="20402" x="2995613" y="2073275"/>
          <p14:tracePt t="20409" x="3021013" y="2054225"/>
          <p14:tracePt t="20416" x="3059113" y="2016125"/>
          <p14:tracePt t="20423" x="3101975" y="1984375"/>
          <p14:tracePt t="20433" x="3190875" y="1895475"/>
          <p14:tracePt t="20440" x="3279775" y="1814513"/>
          <p14:tracePt t="20448" x="3387725" y="1719263"/>
          <p14:tracePt t="20454" x="3443288" y="1668463"/>
          <p14:tracePt t="20460" x="3557588" y="1573213"/>
          <p14:tracePt t="20466" x="3627438" y="1524000"/>
          <p14:tracePt t="20476" x="3741738" y="1454150"/>
          <p14:tracePt t="20481" x="3886200" y="1390650"/>
          <p14:tracePt t="20486" x="3987800" y="1358900"/>
          <p14:tracePt t="20492" x="4100513" y="1333500"/>
          <p14:tracePt t="20497" x="4221163" y="1327150"/>
          <p14:tracePt t="20502" x="4310063" y="1320800"/>
          <p14:tracePt t="20511" x="4479925" y="1314450"/>
          <p14:tracePt t="20516" x="4651375" y="1314450"/>
          <p14:tracePt t="20521" x="4751388" y="1314450"/>
          <p14:tracePt t="20526" x="4872038" y="1314450"/>
          <p14:tracePt t="20530" x="4960938" y="1320800"/>
          <p14:tracePt t="20537" x="5043488" y="1327150"/>
          <p14:tracePt t="20544" x="5232400" y="1346200"/>
          <p14:tracePt t="20550" x="5308600" y="1352550"/>
          <p14:tracePt t="20558" x="5408613" y="1371600"/>
          <p14:tracePt t="20563" x="5472113" y="1384300"/>
          <p14:tracePt t="20568" x="5497513" y="1384300"/>
          <p14:tracePt t="20573" x="5510213" y="1390650"/>
          <p14:tracePt t="20579" x="5522913" y="1390650"/>
          <p14:tracePt t="20652" x="5522913" y="1397000"/>
          <p14:tracePt t="20659" x="5522913" y="1403350"/>
          <p14:tracePt t="20669" x="5529263" y="1422400"/>
          <p14:tracePt t="20679" x="5529263" y="1447800"/>
          <p14:tracePt t="20684" x="5535613" y="1466850"/>
          <p14:tracePt t="20689" x="5548313" y="1479550"/>
          <p14:tracePt t="20697" x="5554663" y="1511300"/>
          <p14:tracePt t="20702" x="5561013" y="1524000"/>
          <p14:tracePt t="20707" x="5567363" y="1536700"/>
          <p14:tracePt t="20714" x="5573713" y="1554163"/>
          <p14:tracePt t="20720" x="5573713" y="1560513"/>
          <p14:tracePt t="20725" x="5573713" y="1566863"/>
          <p14:tracePt t="20728" x="5573713" y="1573213"/>
          <p14:tracePt t="20731" x="5580063" y="1573213"/>
          <p14:tracePt t="20742" x="5586413" y="1585913"/>
          <p14:tracePt t="20804" x="5586413" y="1598613"/>
          <p14:tracePt t="20816" x="5586413" y="1604963"/>
          <p14:tracePt t="20822" x="5586413" y="1611313"/>
          <p14:tracePt t="20827" x="5586413" y="1624013"/>
          <p14:tracePt t="20832" x="5586413" y="1636713"/>
          <p14:tracePt t="20840" x="5586413" y="1649413"/>
          <p14:tracePt t="20844" x="5586413" y="1668463"/>
          <p14:tracePt t="20850" x="5586413" y="1681163"/>
          <p14:tracePt t="20854" x="5586413" y="1687513"/>
          <p14:tracePt t="20860" x="5586413" y="1693863"/>
          <p14:tracePt t="20868" x="5592763" y="1700213"/>
          <p14:tracePt t="20872" x="5592763" y="1706563"/>
          <p14:tracePt t="20918" x="5592763" y="1712913"/>
          <p14:tracePt t="20930" x="5592763" y="1719263"/>
          <p14:tracePt t="20934" x="5592763" y="1725613"/>
          <p14:tracePt t="21005" x="5592763" y="1738313"/>
          <p14:tracePt t="21013" x="5592763" y="1751013"/>
          <p14:tracePt t="21019" x="5592763" y="1770063"/>
          <p14:tracePt t="21034" x="5592763" y="1776413"/>
          <p14:tracePt t="21268" x="5592763" y="1782763"/>
          <p14:tracePt t="21283" x="5586413" y="1782763"/>
          <p14:tracePt t="21297" x="5586413" y="1789113"/>
          <p14:tracePt t="21304" x="5580063" y="1789113"/>
          <p14:tracePt t="21310" x="5580063" y="1795463"/>
          <p14:tracePt t="21316" x="5573713" y="1795463"/>
          <p14:tracePt t="21325" x="5573713" y="1801813"/>
          <p14:tracePt t="21331" x="5567363" y="1808163"/>
          <p14:tracePt t="21340" x="5554663" y="1820863"/>
          <p14:tracePt t="21349" x="5548313" y="1833563"/>
          <p14:tracePt t="21357" x="5548313" y="1839913"/>
          <p14:tracePt t="21373" x="5541963" y="1839913"/>
          <p14:tracePt t="21452" x="5535613" y="1839913"/>
          <p14:tracePt t="21484" x="5529263" y="1839913"/>
          <p14:tracePt t="21650" x="5516563" y="1839913"/>
          <p14:tracePt t="21670" x="5510213" y="1839913"/>
          <p14:tracePt t="22241" x="5503863" y="1846263"/>
          <p14:tracePt t="22254" x="5497513" y="1852613"/>
          <p14:tracePt t="22315" x="5491163" y="1858963"/>
          <p14:tracePt t="22370" x="5484813" y="1858963"/>
          <p14:tracePt t="22884" x="5478463" y="1858963"/>
          <p14:tracePt t="22965" x="5472113" y="1858963"/>
          <p14:tracePt t="22975" x="5465763" y="1858963"/>
          <p14:tracePt t="22982" x="5465763" y="1865313"/>
          <p14:tracePt t="22991" x="5459413" y="1871663"/>
          <p14:tracePt t="23046" x="5453063" y="1871663"/>
          <p14:tracePt t="23056" x="5446713" y="1878013"/>
          <p14:tracePt t="23071" x="5440363" y="1878013"/>
          <p14:tracePt t="23089" x="5434013" y="1878013"/>
          <p14:tracePt t="23101" x="5421313" y="1865313"/>
          <p14:tracePt t="23277" x="5408613" y="1858963"/>
          <p14:tracePt t="23289" x="5408613" y="1852613"/>
          <p14:tracePt t="23351" x="5408613" y="1858963"/>
          <p14:tracePt t="23357" x="5408613" y="1865313"/>
          <p14:tracePt t="23366" x="5408613" y="1871663"/>
          <p14:tracePt t="23451" x="5402263" y="1884363"/>
          <p14:tracePt t="23467" x="5402263" y="1889125"/>
          <p14:tracePt t="23479" x="5402263" y="1895475"/>
          <p14:tracePt t="23486" x="5402263" y="1901825"/>
          <p14:tracePt t="23493" x="5408613" y="1901825"/>
          <p14:tracePt t="23511" x="5408613" y="1908175"/>
          <p14:tracePt t="23516" x="5408613" y="1914525"/>
          <p14:tracePt t="23526" x="5414963" y="1933575"/>
          <p14:tracePt t="23639" x="5408613" y="1908175"/>
          <p14:tracePt t="23649" x="5384800" y="1839913"/>
          <p14:tracePt t="23656" x="5346700" y="1789113"/>
          <p14:tracePt t="23668" x="5276850" y="1649413"/>
          <p14:tracePt t="23677" x="5187950" y="1524000"/>
          <p14:tracePt t="23687" x="5111750" y="1441450"/>
          <p14:tracePt t="23696" x="5056188" y="1403350"/>
          <p14:tracePt t="23702" x="5011738" y="1377950"/>
          <p14:tracePt t="23707" x="4986338" y="1358900"/>
          <p14:tracePt t="23719" x="4922838" y="1320800"/>
          <p14:tracePt t="23728" x="4872038" y="1295400"/>
          <p14:tracePt t="23735" x="4846638" y="1276350"/>
          <p14:tracePt t="23744" x="4808538" y="1250950"/>
          <p14:tracePt t="23750" x="4764088" y="1225550"/>
          <p14:tracePt t="23759" x="4738688" y="1212850"/>
          <p14:tracePt t="23767" x="4670425" y="1182688"/>
          <p14:tracePt t="23774" x="4632325" y="1169988"/>
          <p14:tracePt t="23778" x="4606925" y="1163638"/>
          <p14:tracePt t="23782" x="4575175" y="1150938"/>
          <p14:tracePt t="23789" x="4549775" y="1144588"/>
          <p14:tracePt t="23793" x="4511675" y="1138238"/>
          <p14:tracePt t="23797" x="4492625" y="1138238"/>
          <p14:tracePt t="23801" x="4467225" y="1138238"/>
          <p14:tracePt t="23810" x="4416425" y="1138238"/>
          <p14:tracePt t="23816" x="4386263" y="1138238"/>
          <p14:tracePt t="23821" x="4367213" y="1138238"/>
          <p14:tracePt t="23825" x="4316413" y="1144588"/>
          <p14:tracePt t="23829" x="4297363" y="1150938"/>
          <p14:tracePt t="23833" x="4284663" y="1163638"/>
          <p14:tracePt t="23842" x="4214813" y="1200150"/>
          <p14:tracePt t="23850" x="4164013" y="1238250"/>
          <p14:tracePt t="23857" x="4119563" y="1282700"/>
          <p14:tracePt t="23862" x="4100513" y="1314450"/>
          <p14:tracePt t="23868" x="4070350" y="1352550"/>
          <p14:tracePt t="23873" x="4057650" y="1365250"/>
          <p14:tracePt t="23877" x="4032250" y="1409700"/>
          <p14:tracePt t="23885" x="4006850" y="1441450"/>
          <p14:tracePt t="23890" x="3975100" y="1479550"/>
          <p14:tracePt t="23895" x="3962400" y="1511300"/>
          <p14:tracePt t="23901" x="3956050" y="1524000"/>
          <p14:tracePt t="23904" x="3949700" y="1536700"/>
          <p14:tracePt t="23908" x="3937000" y="1554163"/>
          <p14:tracePt t="23910" x="3937000" y="1573213"/>
          <p14:tracePt t="23917" x="3930650" y="1579563"/>
          <p14:tracePt t="23920" x="3930650" y="1585913"/>
          <p14:tracePt t="23923" x="3924300" y="1604963"/>
          <p14:tracePt t="23926" x="3917950" y="1611313"/>
          <p14:tracePt t="23931" x="3917950" y="1617663"/>
          <p14:tracePt t="23941" x="3911600" y="1617663"/>
          <p14:tracePt t="23983" x="3911600" y="1624013"/>
          <p14:tracePt t="23988" x="3898900" y="1636713"/>
          <p14:tracePt t="23996" x="3892550" y="1636713"/>
          <p14:tracePt t="24002" x="3886200" y="1649413"/>
          <p14:tracePt t="24010" x="3879850" y="1649413"/>
          <p14:tracePt t="24013" x="3879850" y="1655763"/>
          <p14:tracePt t="24029" x="3873500" y="1655763"/>
          <p14:tracePt t="24034" x="3867150" y="1662113"/>
          <p14:tracePt t="24044" x="3867150" y="1674813"/>
          <p14:tracePt t="24050" x="3867150" y="1681163"/>
          <p14:tracePt t="24053" x="3854450" y="1700213"/>
          <p14:tracePt t="24059" x="3841750" y="1712913"/>
          <p14:tracePt t="24064" x="3835400" y="1725613"/>
          <p14:tracePt t="24067" x="3835400" y="1731963"/>
          <p14:tracePt t="24073" x="3822700" y="1757363"/>
          <p14:tracePt t="24077" x="3822700" y="1776413"/>
          <p14:tracePt t="24082" x="3822700" y="1782763"/>
          <p14:tracePt t="24088" x="3822700" y="1789113"/>
          <p14:tracePt t="24093" x="3822700" y="1795463"/>
          <p14:tracePt t="24096" x="3822700" y="1801813"/>
          <p14:tracePt t="24192" x="3816350" y="1801813"/>
          <p14:tracePt t="24226" x="3816350" y="1795463"/>
          <p14:tracePt t="24530" x="3816350" y="1789113"/>
          <p14:tracePt t="24539" x="3810000" y="1782763"/>
          <p14:tracePt t="24546" x="3810000" y="1776413"/>
          <p14:tracePt t="24566" x="3810000" y="1763713"/>
          <p14:tracePt t="24569" x="3810000" y="1757363"/>
          <p14:tracePt t="24579" x="3810000" y="1751013"/>
          <p14:tracePt t="24584" x="3810000" y="1744663"/>
          <p14:tracePt t="24596" x="3810000" y="1738313"/>
          <p14:tracePt t="24600" x="3810000" y="1731963"/>
          <p14:tracePt t="24672" x="3810000" y="1719263"/>
          <p14:tracePt t="24678" x="3816350" y="1712913"/>
          <p14:tracePt t="24688" x="3822700" y="1693863"/>
          <p14:tracePt t="24694" x="3822700" y="1687513"/>
          <p14:tracePt t="24704" x="3835400" y="1668463"/>
          <p14:tracePt t="24710" x="3841750" y="1662113"/>
          <p14:tracePt t="24718" x="3848100" y="1655763"/>
          <p14:tracePt t="24723" x="3848100" y="1649413"/>
          <p14:tracePt t="24735" x="3854450" y="1636713"/>
          <p14:tracePt t="24742" x="3854450" y="1630363"/>
          <p14:tracePt t="24752" x="3854450" y="1624013"/>
          <p14:tracePt t="24756" x="3860800" y="1624013"/>
          <p14:tracePt t="24766" x="3860800" y="1617663"/>
          <p14:tracePt t="24835" x="3867150" y="1617663"/>
          <p14:tracePt t="24863" x="3867150" y="1624013"/>
          <p14:tracePt t="24871" x="3867150" y="1630363"/>
          <p14:tracePt t="24879" x="3860800" y="1649413"/>
          <p14:tracePt t="24884" x="3860800" y="1662113"/>
          <p14:tracePt t="24898" x="3848100" y="1700213"/>
          <p14:tracePt t="24907" x="3841750" y="1712913"/>
          <p14:tracePt t="24912" x="3835400" y="1731963"/>
          <p14:tracePt t="24924" x="3829050" y="1751013"/>
          <p14:tracePt t="24940" x="3829050" y="1757363"/>
          <p14:tracePt t="25095" x="3822700" y="1757363"/>
          <p14:tracePt t="25111" x="3816350" y="1757363"/>
          <p14:tracePt t="25114" x="3810000" y="1757363"/>
          <p14:tracePt t="25119" x="3803650" y="1757363"/>
          <p14:tracePt t="25131" x="3797300" y="1757363"/>
          <p14:tracePt t="25135" x="3790950" y="1757363"/>
          <p14:tracePt t="25142" x="3784600" y="1757363"/>
          <p14:tracePt t="25147" x="3784600" y="1751013"/>
          <p14:tracePt t="25162" x="3778250" y="1751013"/>
          <p14:tracePt t="25166" x="3765550" y="1751013"/>
          <p14:tracePt t="25173" x="3754438" y="1751013"/>
          <p14:tracePt t="25177" x="3735388" y="1751013"/>
          <p14:tracePt t="25180" x="3722688" y="1751013"/>
          <p14:tracePt t="25184" x="3697288" y="1757363"/>
          <p14:tracePt t="25194" x="3665538" y="1770063"/>
          <p14:tracePt t="25200" x="3614738" y="1795463"/>
          <p14:tracePt t="25206" x="3595688" y="1801813"/>
          <p14:tracePt t="25210" x="3570288" y="1820863"/>
          <p14:tracePt t="25214" x="3551238" y="1833563"/>
          <p14:tracePt t="25219" x="3538538" y="1839913"/>
          <p14:tracePt t="25226" x="3525838" y="1858963"/>
          <p14:tracePt t="25231" x="3519488" y="1865313"/>
          <p14:tracePt t="25239" x="3513138" y="1871663"/>
          <p14:tracePt t="25244" x="3513138" y="1878013"/>
          <p14:tracePt t="25254" x="3506788" y="1878013"/>
          <p14:tracePt t="25330" x="3500438" y="1884363"/>
          <p14:tracePt t="25334" x="3494088" y="1889125"/>
          <p14:tracePt t="25340" x="3487738" y="1901825"/>
          <p14:tracePt t="25348" x="3475038" y="1927225"/>
          <p14:tracePt t="25353" x="3468688" y="1946275"/>
          <p14:tracePt t="25363" x="3449638" y="1984375"/>
          <p14:tracePt t="25371" x="3430588" y="2060575"/>
          <p14:tracePt t="25381" x="3406775" y="2155825"/>
          <p14:tracePt t="25386" x="3387725" y="2219325"/>
          <p14:tracePt t="25395" x="3362325" y="2293938"/>
          <p14:tracePt t="25400" x="3355975" y="2357438"/>
          <p14:tracePt t="25409" x="3343275" y="2420938"/>
          <p14:tracePt t="25416" x="3324225" y="2490788"/>
          <p14:tracePt t="25424" x="3317875" y="2528888"/>
          <p14:tracePt t="25430" x="3311525" y="2578100"/>
          <p14:tracePt t="25434" x="3305175" y="2603500"/>
          <p14:tracePt t="25441" x="3305175" y="2622550"/>
          <p14:tracePt t="25445" x="3305175" y="2635250"/>
          <p14:tracePt t="25450" x="3305175" y="2641600"/>
          <p14:tracePt t="25458" x="3305175" y="2647950"/>
          <p14:tracePt t="25464" x="3305175" y="2654300"/>
          <p14:tracePt t="25473" x="3298825" y="2667000"/>
          <p14:tracePt t="25547" x="3298825" y="2673350"/>
          <p14:tracePt t="25578" x="3298825" y="2679700"/>
          <p14:tracePt t="25589" x="3292475" y="2692400"/>
          <p14:tracePt t="25594" x="3286125" y="2698750"/>
          <p14:tracePt t="25601" x="3279775" y="2711450"/>
          <p14:tracePt t="25606" x="3273425" y="2730500"/>
          <p14:tracePt t="25615" x="3267075" y="2749550"/>
          <p14:tracePt t="25621" x="3260725" y="2768600"/>
          <p14:tracePt t="25634" x="3254375" y="2768600"/>
          <p14:tracePt t="25650" x="3254375" y="2774950"/>
          <p14:tracePt t="25663" x="3248025" y="2774950"/>
          <p14:tracePt t="25670" x="3241675" y="2774950"/>
          <p14:tracePt t="25681" x="3222625" y="2774950"/>
          <p14:tracePt t="25688" x="3216275" y="2774950"/>
          <p14:tracePt t="25695" x="3184525" y="2774950"/>
          <p14:tracePt t="25709" x="3146425" y="2774950"/>
          <p14:tracePt t="25714" x="3133725" y="2774950"/>
          <p14:tracePt t="25724" x="3101975" y="2774950"/>
          <p14:tracePt t="25729" x="3084513" y="2774950"/>
          <p14:tracePt t="25734" x="3059113" y="2774950"/>
          <p14:tracePt t="25739" x="3040063" y="2768600"/>
          <p14:tracePt t="25745" x="3014663" y="2762250"/>
          <p14:tracePt t="25750" x="2989263" y="2762250"/>
          <p14:tracePt t="25757" x="2970213" y="2762250"/>
          <p14:tracePt t="25762" x="2913063" y="2755900"/>
          <p14:tracePt t="25768" x="2881313" y="2755900"/>
          <p14:tracePt t="25772" x="2830513" y="2755900"/>
          <p14:tracePt t="25776" x="2798763" y="2762250"/>
          <p14:tracePt t="25780" x="2755900" y="2768600"/>
          <p14:tracePt t="25788" x="2667000" y="2787650"/>
          <p14:tracePt t="25792" x="2635250" y="2800350"/>
          <p14:tracePt t="25797" x="2552700" y="2819400"/>
          <p14:tracePt t="25802" x="2489200" y="2838450"/>
          <p14:tracePt t="25807" x="2433638" y="2851150"/>
          <p14:tracePt t="25811" x="2357438" y="2863850"/>
          <p14:tracePt t="25818" x="2268538" y="2876550"/>
          <p14:tracePt t="25823" x="2217738" y="2882900"/>
          <p14:tracePt t="25827" x="2122488" y="2889250"/>
          <p14:tracePt t="25832" x="2054225" y="2895600"/>
          <p14:tracePt t="25836" x="2003425" y="2895600"/>
          <p14:tracePt t="25841" x="1946275" y="2895600"/>
          <p14:tracePt t="25848" x="1863725" y="2895600"/>
          <p14:tracePt t="25853" x="1782763" y="2895600"/>
          <p14:tracePt t="25859" x="1738313" y="2895600"/>
          <p14:tracePt t="25867" x="1655763" y="2895600"/>
          <p14:tracePt t="25873" x="1611313" y="2895600"/>
          <p14:tracePt t="25881" x="1560513" y="2882900"/>
          <p14:tracePt t="25886" x="1535113" y="2870200"/>
          <p14:tracePt t="25890" x="1516063" y="2863850"/>
          <p14:tracePt t="25897" x="1503363" y="2857500"/>
          <p14:tracePt t="25913" x="1503363" y="2851150"/>
          <p14:tracePt t="25927" x="1503363" y="2844800"/>
          <p14:tracePt t="25932" x="1503363" y="2825750"/>
          <p14:tracePt t="25937" x="1509713" y="2813050"/>
          <p14:tracePt t="25944" x="1528763" y="2787650"/>
          <p14:tracePt t="25950" x="1554163" y="2768600"/>
          <p14:tracePt t="25957" x="1573213" y="2749550"/>
          <p14:tracePt t="25962" x="1604963" y="2736850"/>
          <p14:tracePt t="25967" x="1617663" y="2717800"/>
          <p14:tracePt t="25975" x="1668463" y="2692400"/>
          <p14:tracePt t="25980" x="1719263" y="2673350"/>
          <p14:tracePt t="25985" x="1776413" y="2654300"/>
          <p14:tracePt t="25991" x="1844675" y="2635250"/>
          <p14:tracePt t="25995" x="1901825" y="2616200"/>
          <p14:tracePt t="26000" x="1984375" y="2597150"/>
          <p14:tracePt t="26008" x="2111375" y="2560638"/>
          <p14:tracePt t="26014" x="2230438" y="2541588"/>
          <p14:tracePt t="26020" x="2351088" y="2528888"/>
          <p14:tracePt t="26025" x="2470150" y="2509838"/>
          <p14:tracePt t="26029" x="2552700" y="2503488"/>
          <p14:tracePt t="26033" x="2635250" y="2497138"/>
          <p14:tracePt t="26038" x="2711450" y="2490788"/>
          <p14:tracePt t="26044" x="2786063" y="2490788"/>
          <p14:tracePt t="26048" x="2862263" y="2490788"/>
          <p14:tracePt t="26056" x="2951163" y="2490788"/>
          <p14:tracePt t="26062" x="3008313" y="2490788"/>
          <p14:tracePt t="26069" x="3065463" y="2503488"/>
          <p14:tracePt t="26074" x="3108325" y="2522538"/>
          <p14:tracePt t="26078" x="3133725" y="2535238"/>
          <p14:tracePt t="26083" x="3171825" y="2554288"/>
          <p14:tracePt t="26087" x="3197225" y="2566988"/>
          <p14:tracePt t="26091" x="3216275" y="2584450"/>
          <p14:tracePt t="26094" x="3228975" y="2590800"/>
          <p14:tracePt t="26100" x="3254375" y="2603500"/>
          <p14:tracePt t="26105" x="3279775" y="2616200"/>
          <p14:tracePt t="26108" x="3279775" y="2622550"/>
          <p14:tracePt t="26114" x="3286125" y="2628900"/>
          <p14:tracePt t="26118" x="3286125" y="2635250"/>
          <p14:tracePt t="26133" x="3286125" y="2641600"/>
          <p14:tracePt t="26148" x="3286125" y="2673350"/>
          <p14:tracePt t="26156" x="3286125" y="2698750"/>
          <p14:tracePt t="26164" x="3286125" y="2736850"/>
          <p14:tracePt t="26169" x="3273425" y="2762250"/>
          <p14:tracePt t="26180" x="3248025" y="2800350"/>
          <p14:tracePt t="26185" x="3235325" y="2832100"/>
          <p14:tracePt t="26189" x="3228975" y="2838450"/>
          <p14:tracePt t="26198" x="3197225" y="2870200"/>
          <p14:tracePt t="26202" x="3190875" y="2876550"/>
          <p14:tracePt t="26207" x="3178175" y="2882900"/>
          <p14:tracePt t="26211" x="3152775" y="2895600"/>
          <p14:tracePt t="26216" x="3133725" y="2901950"/>
          <p14:tracePt t="26220" x="3108325" y="2914650"/>
          <p14:tracePt t="26225" x="3078163" y="2919413"/>
          <p14:tracePt t="26229" x="3046413" y="2925763"/>
          <p14:tracePt t="26233" x="3014663" y="2932113"/>
          <p14:tracePt t="26236" x="2989263" y="2938463"/>
          <p14:tracePt t="26243" x="2919413" y="2944813"/>
          <p14:tracePt t="26248" x="2855913" y="2944813"/>
          <p14:tracePt t="26252" x="2811463" y="2944813"/>
          <p14:tracePt t="26259" x="2730500" y="2944813"/>
          <p14:tracePt t="26263" x="2660650" y="2944813"/>
          <p14:tracePt t="26267" x="2603500" y="2944813"/>
          <p14:tracePt t="26275" x="2520950" y="2919413"/>
          <p14:tracePt t="26280" x="2439988" y="2901950"/>
          <p14:tracePt t="26286" x="2376488" y="2876550"/>
          <p14:tracePt t="26291" x="2325688" y="2851150"/>
          <p14:tracePt t="26296" x="2274888" y="2832100"/>
          <p14:tracePt t="26301" x="2236788" y="2800350"/>
          <p14:tracePt t="26306" x="2205038" y="2781300"/>
          <p14:tracePt t="26310" x="2173288" y="2762250"/>
          <p14:tracePt t="26314" x="2141538" y="2730500"/>
          <p14:tracePt t="26322" x="2111375" y="2692400"/>
          <p14:tracePt t="26326" x="2092325" y="2667000"/>
          <p14:tracePt t="26331" x="2079625" y="2647950"/>
          <p14:tracePt t="26337" x="2060575" y="2628900"/>
          <p14:tracePt t="26342" x="2054225" y="2616200"/>
          <p14:tracePt t="26353" x="2047875" y="2609850"/>
          <p14:tracePt t="26360" x="2047875" y="2603500"/>
          <p14:tracePt t="26366" x="2047875" y="2597150"/>
          <p14:tracePt t="26372" x="2047875" y="2590800"/>
          <p14:tracePt t="26375" x="2047875" y="2584450"/>
          <p14:tracePt t="26383" x="2047875" y="2571750"/>
          <p14:tracePt t="26389" x="2047875" y="2566988"/>
          <p14:tracePt t="26393" x="2066925" y="2547938"/>
          <p14:tracePt t="26400" x="2092325" y="2528888"/>
          <p14:tracePt t="26403" x="2117725" y="2509838"/>
          <p14:tracePt t="26407" x="2128838" y="2503488"/>
          <p14:tracePt t="26415" x="2198688" y="2478088"/>
          <p14:tracePt t="26421" x="2268538" y="2459038"/>
          <p14:tracePt t="26429" x="2351088" y="2439988"/>
          <p14:tracePt t="26434" x="2420938" y="2433638"/>
          <p14:tracePt t="26439" x="2470150" y="2433638"/>
          <p14:tracePt t="26446" x="2565400" y="2433638"/>
          <p14:tracePt t="26451" x="2628900" y="2433638"/>
          <p14:tracePt t="26455" x="2673350" y="2433638"/>
          <p14:tracePt t="26465" x="2755900" y="2439988"/>
          <p14:tracePt t="26470" x="2805113" y="2459038"/>
          <p14:tracePt t="26478" x="2855913" y="2478088"/>
          <p14:tracePt t="26484" x="2894013" y="2503488"/>
          <p14:tracePt t="26491" x="2925763" y="2516188"/>
          <p14:tracePt t="26496" x="2938463" y="2535238"/>
          <p14:tracePt t="26502" x="2957513" y="2554288"/>
          <p14:tracePt t="26511" x="2982913" y="2578100"/>
          <p14:tracePt t="26518" x="2989263" y="2597150"/>
          <p14:tracePt t="26523" x="3001963" y="2622550"/>
          <p14:tracePt t="26526" x="3001963" y="2628900"/>
          <p14:tracePt t="26529" x="3001963" y="2641600"/>
          <p14:tracePt t="26533" x="3001963" y="2660650"/>
          <p14:tracePt t="26553" x="3001963" y="2730500"/>
          <p14:tracePt t="26560" x="2989263" y="2768600"/>
          <p14:tracePt t="26564" x="2982913" y="2781300"/>
          <p14:tracePt t="26571" x="2970213" y="2794000"/>
          <p14:tracePt t="26575" x="2957513" y="2800350"/>
          <p14:tracePt t="26579" x="2957513" y="2806700"/>
          <p14:tracePt t="26586" x="2951163" y="2813050"/>
          <p14:tracePt t="26592" x="2944813" y="2813050"/>
          <p14:tracePt t="26637" x="2938463" y="2813050"/>
          <p14:tracePt t="26644" x="2932113" y="2806700"/>
          <p14:tracePt t="26652" x="2925763" y="2787650"/>
          <p14:tracePt t="26657" x="2919413" y="2787650"/>
          <p14:tracePt t="26664" x="2919413" y="2762250"/>
          <p14:tracePt t="26668" x="2913063" y="2749550"/>
          <p14:tracePt t="26673" x="2913063" y="2743200"/>
          <p14:tracePt t="26680" x="2913063" y="2736850"/>
          <p14:tracePt t="26686" x="2913063" y="2724150"/>
          <p14:tracePt t="26696" x="2913063" y="2711450"/>
          <p14:tracePt t="27131" x="2913063" y="2717800"/>
          <p14:tracePt t="27137" x="2906713" y="2730500"/>
          <p14:tracePt t="27144" x="2900363" y="2736850"/>
          <p14:tracePt t="27149" x="2900363" y="2743200"/>
          <p14:tracePt t="27156" x="2894013" y="2749550"/>
          <p14:tracePt t="27780" x="2887663" y="2749550"/>
          <p14:tracePt t="28082" x="2887663" y="2755900"/>
          <p14:tracePt t="28086" x="2881313" y="2762250"/>
          <p14:tracePt t="28090" x="2881313" y="2768600"/>
          <p14:tracePt t="28100" x="2868613" y="2794000"/>
          <p14:tracePt t="28105" x="2855913" y="2806700"/>
          <p14:tracePt t="28112" x="2849563" y="2813050"/>
          <p14:tracePt t="28115" x="2843213" y="2813050"/>
          <p14:tracePt t="28121" x="2843213" y="2819400"/>
          <p14:tracePt t="28225" x="2843213" y="2813050"/>
          <p14:tracePt t="28236" x="2836863" y="2800350"/>
          <p14:tracePt t="28241" x="2836863" y="2794000"/>
          <p14:tracePt t="28246" x="2836863" y="2787650"/>
          <p14:tracePt t="28249" x="2836863" y="2781300"/>
          <p14:tracePt t="28264" x="2836863" y="2774950"/>
          <p14:tracePt t="28530" x="2830513" y="2774950"/>
          <p14:tracePt t="28569" x="2830513" y="2781300"/>
          <p14:tracePt t="28577" x="2830513" y="2794000"/>
          <p14:tracePt t="28586" x="2830513" y="2806700"/>
          <p14:tracePt t="28591" x="2824163" y="2806700"/>
          <p14:tracePt t="28601" x="2824163" y="2813050"/>
          <p14:tracePt t="28607" x="2824163" y="2819400"/>
          <p14:tracePt t="28615" x="2817813" y="2832100"/>
          <p14:tracePt t="28619" x="2811463" y="2838450"/>
          <p14:tracePt t="28630" x="2805113" y="2851150"/>
          <p14:tracePt t="28634" x="2805113" y="2863850"/>
          <p14:tracePt t="28639" x="2805113" y="2882900"/>
          <p14:tracePt t="28644" x="2805113" y="2889250"/>
          <p14:tracePt t="28648" x="2798763" y="2908300"/>
          <p14:tracePt t="28653" x="2792413" y="2919413"/>
          <p14:tracePt t="28656" x="2792413" y="2932113"/>
          <p14:tracePt t="28663" x="2786063" y="2970213"/>
          <p14:tracePt t="28668" x="2786063" y="2982913"/>
          <p14:tracePt t="28678" x="2786063" y="3046413"/>
          <p14:tracePt t="28683" x="2786063" y="3084513"/>
          <p14:tracePt t="28688" x="2786063" y="3122613"/>
          <p14:tracePt t="28696" x="2786063" y="3160713"/>
          <p14:tracePt t="28701" x="2786063" y="3179763"/>
          <p14:tracePt t="28704" x="2786063" y="3192463"/>
          <p14:tracePt t="28711" x="2786063" y="3211513"/>
          <p14:tracePt t="28716" x="2786063" y="3224213"/>
          <p14:tracePt t="28720" x="2786063" y="3236913"/>
          <p14:tracePt t="28727" x="2786063" y="3243263"/>
          <p14:tracePt t="28730" x="2786063" y="3249613"/>
          <p14:tracePt t="28733" x="2786063" y="3255963"/>
          <p14:tracePt t="28750" x="2786063" y="3273425"/>
          <p14:tracePt t="28854" x="2786063" y="3279775"/>
          <p14:tracePt t="28860" x="2786063" y="3286125"/>
          <p14:tracePt t="28867" x="2786063" y="3298825"/>
          <p14:tracePt t="28875" x="2786063" y="3305175"/>
          <p14:tracePt t="28883" x="2786063" y="3324225"/>
          <p14:tracePt t="28888" x="2786063" y="3330575"/>
          <p14:tracePt t="28891" x="2786063" y="3336925"/>
          <p14:tracePt t="29040" x="2786063" y="3349625"/>
          <p14:tracePt t="29046" x="2786063" y="3362325"/>
          <p14:tracePt t="29056" x="2786063" y="3381375"/>
          <p14:tracePt t="29063" x="2786063" y="3406775"/>
          <p14:tracePt t="29073" x="2779713" y="3413125"/>
          <p14:tracePt t="29081" x="2779713" y="3419475"/>
          <p14:tracePt t="29237" x="2774950" y="3419475"/>
          <p14:tracePt t="29311" x="2768600" y="3425825"/>
          <p14:tracePt t="29318" x="2768600" y="3451225"/>
          <p14:tracePt t="29329" x="2768600" y="3527425"/>
          <p14:tracePt t="29341" x="2774950" y="3614738"/>
          <p14:tracePt t="29349" x="2786063" y="3665538"/>
          <p14:tracePt t="29357" x="2786063" y="3716338"/>
          <p14:tracePt t="29362" x="2792413" y="3722688"/>
          <p14:tracePt t="29369" x="2792413" y="3735388"/>
          <p14:tracePt t="29373" x="2798763" y="3748088"/>
          <p14:tracePt t="29387" x="2798763" y="3754438"/>
          <p14:tracePt t="29479" x="2798763" y="3735388"/>
          <p14:tracePt t="29485" x="2798763" y="3722688"/>
          <p14:tracePt t="29493" x="2798763" y="3690938"/>
          <p14:tracePt t="29500" x="2805113" y="3652838"/>
          <p14:tracePt t="29511" x="2824163" y="3614738"/>
          <p14:tracePt t="29519" x="2836863" y="3584575"/>
          <p14:tracePt t="29530" x="2868613" y="3508375"/>
          <p14:tracePt t="29540" x="2887663" y="3470275"/>
          <p14:tracePt t="29549" x="2919413" y="3432175"/>
          <p14:tracePt t="29560" x="2944813" y="3375025"/>
          <p14:tracePt t="29570" x="3001963" y="3317875"/>
          <p14:tracePt t="29579" x="3065463" y="3260725"/>
          <p14:tracePt t="29587" x="3127375" y="3217863"/>
          <p14:tracePt t="29594" x="3184525" y="3186113"/>
          <p14:tracePt t="29602" x="3228975" y="3167063"/>
          <p14:tracePt t="29610" x="3273425" y="3141663"/>
          <p14:tracePt t="29614" x="3305175" y="3128963"/>
          <p14:tracePt t="29620" x="3324225" y="3122613"/>
          <p14:tracePt t="29623" x="3336925" y="3122613"/>
          <p14:tracePt t="29626" x="3343275" y="3122613"/>
          <p14:tracePt t="29629" x="3349625" y="3122613"/>
          <p14:tracePt t="29725" x="3343275" y="3135313"/>
          <p14:tracePt t="29732" x="3311525" y="3154363"/>
          <p14:tracePt t="29739" x="3292475" y="3167063"/>
          <p14:tracePt t="29746" x="3267075" y="3186113"/>
          <p14:tracePt t="29752" x="3222625" y="3198813"/>
          <p14:tracePt t="29762" x="3184525" y="3205163"/>
          <p14:tracePt t="29769" x="3140075" y="3217863"/>
          <p14:tracePt t="29777" x="3108325" y="3217863"/>
          <p14:tracePt t="29783" x="3108325" y="3224213"/>
          <p14:tracePt t="29786" x="3090863" y="3224213"/>
          <p14:tracePt t="29793" x="3084513" y="3224213"/>
          <p14:tracePt t="29799" x="3078163" y="3224213"/>
          <p14:tracePt t="29813" x="3071813" y="3224213"/>
          <p14:tracePt t="29818" x="3052763" y="3211513"/>
          <p14:tracePt t="29825" x="3033713" y="3192463"/>
          <p14:tracePt t="29829" x="3008313" y="3160713"/>
          <p14:tracePt t="29834" x="2989263" y="3128963"/>
          <p14:tracePt t="29843" x="2957513" y="3071813"/>
          <p14:tracePt t="29848" x="2913063" y="2989263"/>
          <p14:tracePt t="29855" x="2874963" y="2914650"/>
          <p14:tracePt t="29860" x="2843213" y="2851150"/>
          <p14:tracePt t="29864" x="2811463" y="2787650"/>
          <p14:tracePt t="29872" x="2768600" y="2686050"/>
          <p14:tracePt t="29877" x="2724150" y="2603500"/>
          <p14:tracePt t="29883" x="2686050" y="2528888"/>
          <p14:tracePt t="29888" x="2635250" y="2433638"/>
          <p14:tracePt t="29892" x="2609850" y="2395538"/>
          <p14:tracePt t="29896" x="2559050" y="2312988"/>
          <p14:tracePt t="29905" x="2489200" y="2187575"/>
          <p14:tracePt t="29909" x="2446338" y="2124075"/>
          <p14:tracePt t="29917" x="2395538" y="2047875"/>
          <p14:tracePt t="29922" x="2363788" y="2003425"/>
          <p14:tracePt t="29927" x="2332038" y="1965325"/>
          <p14:tracePt t="29933" x="2306638" y="1927225"/>
          <p14:tracePt t="29939" x="2281238" y="1908175"/>
          <p14:tracePt t="29944" x="2268538" y="1889125"/>
          <p14:tracePt t="29952" x="2255838" y="1865313"/>
          <p14:tracePt t="29956" x="2249488" y="1852613"/>
          <p14:tracePt t="29960" x="2243138" y="1846263"/>
          <p14:tracePt t="29965" x="2236788" y="1833563"/>
          <p14:tracePt t="29968" x="2236788" y="1827213"/>
          <p14:tracePt t="29972" x="2236788" y="1814513"/>
          <p14:tracePt t="29979" x="2230438" y="1808163"/>
          <p14:tracePt t="29983" x="2224088" y="1789113"/>
          <p14:tracePt t="29987" x="2224088" y="1776413"/>
          <p14:tracePt t="29990" x="2217738" y="1776413"/>
          <p14:tracePt t="29997" x="2211388" y="1751013"/>
          <p14:tracePt t="30005" x="2198688" y="1719263"/>
          <p14:tracePt t="30012" x="2198688" y="1693863"/>
          <p14:tracePt t="30017" x="2185988" y="1687513"/>
          <p14:tracePt t="30021" x="2179638" y="1681163"/>
          <p14:tracePt t="30030" x="2179638" y="1662113"/>
          <p14:tracePt t="30070" x="2179638" y="1655763"/>
          <p14:tracePt t="30081" x="2173288" y="1636713"/>
          <p14:tracePt t="30087" x="2173288" y="1624013"/>
          <p14:tracePt t="30093" x="2173288" y="1611313"/>
          <p14:tracePt t="30099" x="2185988" y="1592263"/>
          <p14:tracePt t="30108" x="2198688" y="1566863"/>
          <p14:tracePt t="30114" x="2217738" y="1536700"/>
          <p14:tracePt t="30123" x="2236788" y="1492250"/>
          <p14:tracePt t="30130" x="2255838" y="1473200"/>
          <p14:tracePt t="30141" x="2268538" y="1441450"/>
          <p14:tracePt t="30146" x="2293938" y="1409700"/>
          <p14:tracePt t="30154" x="2325688" y="1377950"/>
          <p14:tracePt t="30159" x="2332038" y="1371600"/>
          <p14:tracePt t="30163" x="2351088" y="1352550"/>
          <p14:tracePt t="30172" x="2395538" y="1327150"/>
          <p14:tracePt t="30178" x="2414588" y="1320800"/>
          <p14:tracePt t="30185" x="2446338" y="1314450"/>
          <p14:tracePt t="30189" x="2470150" y="1301750"/>
          <p14:tracePt t="30194" x="2501900" y="1295400"/>
          <p14:tracePt t="30199" x="2520950" y="1295400"/>
          <p14:tracePt t="30204" x="2565400" y="1295400"/>
          <p14:tracePt t="30208" x="2584450" y="1295400"/>
          <p14:tracePt t="30214" x="2616200" y="1289050"/>
          <p14:tracePt t="30222" x="2698750" y="1308100"/>
          <p14:tracePt t="30229" x="2755900" y="1339850"/>
          <p14:tracePt t="30234" x="2805113" y="1371600"/>
          <p14:tracePt t="30240" x="2862263" y="1403350"/>
          <p14:tracePt t="30248" x="2932113" y="1460500"/>
          <p14:tracePt t="30254" x="2982913" y="1517650"/>
          <p14:tracePt t="30258" x="3014663" y="1547813"/>
          <p14:tracePt t="30264" x="3059113" y="1611313"/>
          <p14:tracePt t="30269" x="3084513" y="1662113"/>
          <p14:tracePt t="30273" x="3097213" y="1693863"/>
          <p14:tracePt t="30280" x="3101975" y="1744663"/>
          <p14:tracePt t="30284" x="3101975" y="1782763"/>
          <p14:tracePt t="30288" x="3101975" y="1814513"/>
          <p14:tracePt t="30293" x="3101975" y="1846263"/>
          <p14:tracePt t="30297" x="3101975" y="1884363"/>
          <p14:tracePt t="30301" x="3090863" y="1908175"/>
          <p14:tracePt t="30304" x="3084513" y="1927225"/>
          <p14:tracePt t="30311" x="3065463" y="1958975"/>
          <p14:tracePt t="30316" x="3046413" y="1990725"/>
          <p14:tracePt t="30320" x="3027363" y="2009775"/>
          <p14:tracePt t="30326" x="3021013" y="2022475"/>
          <p14:tracePt t="30330" x="3001963" y="2028825"/>
          <p14:tracePt t="30334" x="2989263" y="2035175"/>
          <p14:tracePt t="30337" x="2970213" y="2041525"/>
          <p14:tracePt t="30345" x="2963863" y="2041525"/>
          <p14:tracePt t="30350" x="2957513" y="2041525"/>
          <p14:tracePt t="30359" x="2944813" y="2041525"/>
          <p14:tracePt t="30364" x="2919413" y="2041525"/>
          <p14:tracePt t="30367" x="2913063" y="2041525"/>
          <p14:tracePt t="30377" x="2868613" y="2035175"/>
          <p14:tracePt t="30383" x="2817813" y="2009775"/>
          <p14:tracePt t="30389" x="2774950" y="1997075"/>
          <p14:tracePt t="30392" x="2755900" y="1990725"/>
          <p14:tracePt t="30396" x="2711450" y="1978025"/>
          <p14:tracePt t="30400" x="2667000" y="1965325"/>
          <p14:tracePt t="30405" x="2622550" y="1952625"/>
          <p14:tracePt t="30409" x="2603500" y="1946275"/>
          <p14:tracePt t="30412" x="2552700" y="1933575"/>
          <p14:tracePt t="30416" x="2514600" y="1920875"/>
          <p14:tracePt t="30425" x="2446338" y="1901825"/>
          <p14:tracePt t="30429" x="2408238" y="1889125"/>
          <p14:tracePt t="30435" x="2363788" y="1878013"/>
          <p14:tracePt t="30439" x="2338388" y="1865313"/>
          <p14:tracePt t="30443" x="2325688" y="1858963"/>
          <p14:tracePt t="30447" x="2287588" y="1846263"/>
          <p14:tracePt t="30454" x="2255838" y="1827213"/>
          <p14:tracePt t="30458" x="2243138" y="1814513"/>
          <p14:tracePt t="30462" x="2224088" y="1801813"/>
          <p14:tracePt t="30468" x="2192338" y="1782763"/>
          <p14:tracePt t="30472" x="2185988" y="1776413"/>
          <p14:tracePt t="30477" x="2179638" y="1763713"/>
          <p14:tracePt t="30486" x="2160588" y="1744663"/>
          <p14:tracePt t="30492" x="2154238" y="1731963"/>
          <p14:tracePt t="30496" x="2147888" y="1712913"/>
          <p14:tracePt t="30499" x="2147888" y="1706563"/>
          <p14:tracePt t="30502" x="2147888" y="1693863"/>
          <p14:tracePt t="30506" x="2147888" y="1674813"/>
          <p14:tracePt t="30514" x="2141538" y="1643063"/>
          <p14:tracePt t="30518" x="2135188" y="1611313"/>
          <p14:tracePt t="30522" x="2135188" y="1585913"/>
          <p14:tracePt t="30528" x="2128838" y="1573213"/>
          <p14:tracePt t="30533" x="2128838" y="1517650"/>
          <p14:tracePt t="30537" x="2128838" y="1492250"/>
          <p14:tracePt t="30541" x="2128838" y="1473200"/>
          <p14:tracePt t="30548" x="2128838" y="1435100"/>
          <p14:tracePt t="30553" x="2128838" y="1409700"/>
          <p14:tracePt t="30557" x="2128838" y="1397000"/>
          <p14:tracePt t="30564" x="2128838" y="1371600"/>
          <p14:tracePt t="30568" x="2128838" y="1346200"/>
          <p14:tracePt t="30572" x="2135188" y="1327150"/>
          <p14:tracePt t="30579" x="2147888" y="1301750"/>
          <p14:tracePt t="30583" x="2154238" y="1282700"/>
          <p14:tracePt t="30587" x="2160588" y="1282700"/>
          <p14:tracePt t="30592" x="2173288" y="1263650"/>
          <p14:tracePt t="30596" x="2192338" y="1238250"/>
          <p14:tracePt t="30599" x="2217738" y="1212850"/>
          <p14:tracePt t="30606" x="2230438" y="1200150"/>
          <p14:tracePt t="30614" x="2255838" y="1176338"/>
          <p14:tracePt t="30618" x="2281238" y="1157288"/>
          <p14:tracePt t="30623" x="2300288" y="1150938"/>
          <p14:tracePt t="30625" x="2306638" y="1144588"/>
          <p14:tracePt t="30628" x="2319338" y="1138238"/>
          <p14:tracePt t="30631" x="2344738" y="1125538"/>
          <p14:tracePt t="30635" x="2357438" y="1119188"/>
          <p14:tracePt t="30643" x="2395538" y="1112838"/>
          <p14:tracePt t="30647" x="2433638" y="1106488"/>
          <p14:tracePt t="30650" x="2439988" y="1106488"/>
          <p14:tracePt t="30654" x="2463800" y="1106488"/>
          <p14:tracePt t="30657" x="2470150" y="1106488"/>
          <p14:tracePt t="30660" x="2476500" y="1106488"/>
          <p14:tracePt t="30663" x="2495550" y="1106488"/>
          <p14:tracePt t="30670" x="2520950" y="1106488"/>
          <p14:tracePt t="30675" x="2527300" y="1119188"/>
          <p14:tracePt t="30679" x="2540000" y="1138238"/>
          <p14:tracePt t="30681" x="2546350" y="1138238"/>
          <p14:tracePt t="30685" x="2559050" y="1169988"/>
          <p14:tracePt t="30689" x="2571750" y="1189038"/>
          <p14:tracePt t="30692" x="2571750" y="1200150"/>
          <p14:tracePt t="30696" x="2597150" y="1238250"/>
          <p14:tracePt t="30704" x="2603500" y="1276350"/>
          <p14:tracePt t="30708" x="2622550" y="1339850"/>
          <p14:tracePt t="30713" x="2641600" y="1397000"/>
          <p14:tracePt t="30718" x="2647950" y="1441450"/>
          <p14:tracePt t="30722" x="2654300" y="1473200"/>
          <p14:tracePt t="30725" x="2660650" y="1492250"/>
          <p14:tracePt t="30732" x="2673350" y="1554163"/>
          <p14:tracePt t="30739" x="2673350" y="1617663"/>
          <p14:tracePt t="30744" x="2679700" y="1662113"/>
          <p14:tracePt t="30748" x="2679700" y="1674813"/>
          <p14:tracePt t="30752" x="2679700" y="1700213"/>
          <p14:tracePt t="30755" x="2679700" y="1706563"/>
          <p14:tracePt t="30759" x="2679700" y="1712913"/>
          <p14:tracePt t="30766" x="2679700" y="1725613"/>
          <p14:tracePt t="30769" x="2679700" y="1744663"/>
          <p14:tracePt t="30780" x="2679700" y="1751013"/>
          <p14:tracePt t="30791" x="2667000" y="1751013"/>
          <p14:tracePt t="30799" x="2641600" y="1751013"/>
          <p14:tracePt t="30804" x="2609850" y="1757363"/>
          <p14:tracePt t="30809" x="2603500" y="1757363"/>
          <p14:tracePt t="30814" x="2565400" y="1751013"/>
          <p14:tracePt t="30819" x="2533650" y="1731963"/>
          <p14:tracePt t="30823" x="2514600" y="1719263"/>
          <p14:tracePt t="30832" x="2470150" y="1681163"/>
          <p14:tracePt t="30836" x="2446338" y="1655763"/>
          <p14:tracePt t="30844" x="2414588" y="1624013"/>
          <p14:tracePt t="30849" x="2389188" y="1579563"/>
          <p14:tracePt t="30853" x="2382838" y="1560513"/>
          <p14:tracePt t="30861" x="2357438" y="1517650"/>
          <p14:tracePt t="30866" x="2338388" y="1479550"/>
          <p14:tracePt t="30871" x="2325688" y="1460500"/>
          <p14:tracePt t="30876" x="2319338" y="1441450"/>
          <p14:tracePt t="30880" x="2312988" y="1428750"/>
          <p14:tracePt t="30883" x="2312988" y="1422400"/>
          <p14:tracePt t="30886" x="2312988" y="1409700"/>
          <p14:tracePt t="30892" x="2312988" y="1397000"/>
          <p14:tracePt t="30896" x="2312988" y="1384300"/>
          <p14:tracePt t="30908" x="2312988" y="1371600"/>
          <p14:tracePt t="30912" x="2312988" y="1365250"/>
          <p14:tracePt t="30925" x="2344738" y="1371600"/>
          <p14:tracePt t="30930" x="2370138" y="1397000"/>
          <p14:tracePt t="30933" x="2376488" y="1416050"/>
          <p14:tracePt t="30940" x="2401888" y="1466850"/>
          <p14:tracePt t="30944" x="2420938" y="1530350"/>
          <p14:tracePt t="30947" x="2439988" y="1585913"/>
          <p14:tracePt t="30954" x="2457450" y="1674813"/>
          <p14:tracePt t="30958" x="2482850" y="1782763"/>
          <p14:tracePt t="30963" x="2508250" y="1920875"/>
          <p14:tracePt t="30968" x="2533650" y="2054225"/>
          <p14:tracePt t="30972" x="2546350" y="2149475"/>
          <p14:tracePt t="30976" x="2559050" y="2243138"/>
          <p14:tracePt t="30980" x="2571750" y="2344738"/>
          <p14:tracePt t="30988" x="2597150" y="2497138"/>
          <p14:tracePt t="30992" x="2609850" y="2597150"/>
          <p14:tracePt t="30997" x="2616200" y="2698750"/>
          <p14:tracePt t="31002" x="2628900" y="2794000"/>
          <p14:tracePt t="31006" x="2635250" y="2857500"/>
          <p14:tracePt t="31011" x="2641600" y="2914650"/>
          <p14:tracePt t="31019" x="2660650" y="3084513"/>
          <p14:tracePt t="31024" x="2667000" y="3167063"/>
          <p14:tracePt t="31030" x="2667000" y="3249613"/>
          <p14:tracePt t="31034" x="2667000" y="3324225"/>
          <p14:tracePt t="31039" x="2673350" y="3387725"/>
          <p14:tracePt t="31044" x="2673350" y="3444875"/>
          <p14:tracePt t="31053" x="2673350" y="3508375"/>
          <p14:tracePt t="31058" x="2673350" y="3533775"/>
          <p14:tracePt t="31064" x="2679700" y="3546475"/>
          <p14:tracePt t="31068" x="2679700" y="3559175"/>
          <p14:tracePt t="31147" x="2679700" y="3546475"/>
          <p14:tracePt t="31153" x="2686050" y="3533775"/>
          <p14:tracePt t="31162" x="2686050" y="3527425"/>
          <p14:tracePt t="31169" x="2692400" y="3521075"/>
          <p14:tracePt t="31179" x="2692400" y="3514725"/>
          <p14:tracePt t="31184" x="2698750" y="3508375"/>
          <p14:tracePt t="31191" x="2698750" y="3495675"/>
          <p14:tracePt t="31195" x="2698750" y="3489325"/>
          <p14:tracePt t="31327" x="2698750" y="3482975"/>
          <p14:tracePt t="31337" x="2698750" y="3476625"/>
          <p14:tracePt t="31347" x="2698750" y="3457575"/>
          <p14:tracePt t="31353" x="2698750" y="3451225"/>
          <p14:tracePt t="31359" x="2698750" y="3425825"/>
          <p14:tracePt t="31368" x="2705100" y="3400425"/>
          <p14:tracePt t="31373" x="2717800" y="3368675"/>
          <p14:tracePt t="31381" x="2736850" y="3324225"/>
          <p14:tracePt t="31386" x="2762250" y="3286125"/>
          <p14:tracePt t="31397" x="2792413" y="3236913"/>
          <p14:tracePt t="31404" x="2843213" y="3173413"/>
          <p14:tracePt t="31412" x="2874963" y="3122613"/>
          <p14:tracePt t="31418" x="2900363" y="3084513"/>
          <p14:tracePt t="31424" x="2932113" y="3046413"/>
          <p14:tracePt t="31429" x="2957513" y="3014663"/>
          <p14:tracePt t="31433" x="2976563" y="2995613"/>
          <p14:tracePt t="31437" x="2995613" y="2970213"/>
          <p14:tracePt t="31445" x="3033713" y="2932113"/>
          <p14:tracePt t="31450" x="3052763" y="2914650"/>
          <p14:tracePt t="31456" x="3071813" y="2901950"/>
          <p14:tracePt t="31460" x="3078163" y="2895600"/>
          <p14:tracePt t="31463" x="3090863" y="2889250"/>
          <p14:tracePt t="31466" x="3101975" y="2882900"/>
          <p14:tracePt t="31471" x="3114675" y="2870200"/>
          <p14:tracePt t="31477" x="3121025" y="2870200"/>
          <p14:tracePt t="31481" x="3133725" y="2870200"/>
          <p14:tracePt t="31492" x="3140075" y="2870200"/>
          <p14:tracePt t="31507" x="3152775" y="2870200"/>
          <p14:tracePt t="31511" x="3159125" y="2870200"/>
          <p14:tracePt t="31517" x="3159125" y="2876550"/>
          <p14:tracePt t="31522" x="3184525" y="2908300"/>
          <p14:tracePt t="31527" x="3197225" y="2925763"/>
          <p14:tracePt t="31531" x="3222625" y="2982913"/>
          <p14:tracePt t="31540" x="3267075" y="3090863"/>
          <p14:tracePt t="31548" x="3311525" y="3217863"/>
          <p14:tracePt t="31555" x="3355975" y="3330575"/>
          <p14:tracePt t="31562" x="3387725" y="3444875"/>
          <p14:tracePt t="31570" x="3430588" y="3565525"/>
          <p14:tracePt t="31575" x="3462338" y="3627438"/>
          <p14:tracePt t="31583" x="3519488" y="3709988"/>
          <p14:tracePt t="31590" x="3570288" y="3767138"/>
          <p14:tracePt t="31596" x="3608388" y="3805238"/>
          <p14:tracePt t="31601" x="3640138" y="3830638"/>
          <p14:tracePt t="31605" x="3659188" y="3843338"/>
          <p14:tracePt t="31609" x="3678238" y="3862388"/>
          <p14:tracePt t="31615" x="3709988" y="3881438"/>
          <p14:tracePt t="31617" x="3716338" y="3887788"/>
          <p14:tracePt t="31620" x="3735388" y="3894138"/>
          <p14:tracePt t="31623" x="3741738" y="3900488"/>
          <p14:tracePt t="31630" x="3765550" y="3913188"/>
          <p14:tracePt t="31635" x="3778250" y="3913188"/>
          <p14:tracePt t="31638" x="3797300" y="3913188"/>
          <p14:tracePt t="31642" x="3816350" y="3913188"/>
          <p14:tracePt t="31645" x="3829050" y="3913188"/>
          <p14:tracePt t="31649" x="3835400" y="3913188"/>
          <p14:tracePt t="31651" x="3841750" y="3913188"/>
          <p14:tracePt t="31656" x="3886200" y="3906838"/>
          <p14:tracePt t="31664" x="3924300" y="3875088"/>
          <p14:tracePt t="31668" x="3962400" y="3862388"/>
          <p14:tracePt t="31672" x="3994150" y="3836988"/>
          <p14:tracePt t="31678" x="4044950" y="3811588"/>
          <p14:tracePt t="31682" x="4087813" y="3779838"/>
          <p14:tracePt t="31687" x="4157663" y="3741738"/>
          <p14:tracePt t="31694" x="4246563" y="3684588"/>
          <p14:tracePt t="31699" x="4303713" y="3646488"/>
          <p14:tracePt t="31704" x="4379913" y="3608388"/>
          <p14:tracePt t="31711" x="4473575" y="3559175"/>
          <p14:tracePt t="31715" x="4518025" y="3527425"/>
          <p14:tracePt t="31720" x="4575175" y="3495675"/>
          <p14:tracePt t="31729" x="4651375" y="3444875"/>
          <p14:tracePt t="31734" x="4695825" y="3419475"/>
          <p14:tracePt t="31740" x="4721225" y="3400425"/>
          <p14:tracePt t="31744" x="4727575" y="3387725"/>
          <p14:tracePt t="31748" x="4733925" y="3375025"/>
          <p14:tracePt t="31764" x="4738688" y="3362325"/>
          <p14:tracePt t="31902" x="4733925" y="3362325"/>
          <p14:tracePt t="31908" x="4721225" y="3362325"/>
          <p14:tracePt t="31918" x="4695825" y="3362325"/>
          <p14:tracePt t="31923" x="4695825" y="3368675"/>
          <p14:tracePt t="31933" x="4670425" y="3375025"/>
          <p14:tracePt t="31939" x="4664075" y="3375025"/>
          <p14:tracePt t="31949" x="4657725" y="3375025"/>
          <p14:tracePt t="32007" x="4651375" y="3375025"/>
          <p14:tracePt t="32018" x="4645025" y="3375025"/>
          <p14:tracePt t="32023" x="4632325" y="3368675"/>
          <p14:tracePt t="32028" x="4619625" y="3362325"/>
          <p14:tracePt t="32033" x="4606925" y="3355975"/>
          <p14:tracePt t="32042" x="4575175" y="3343275"/>
          <p14:tracePt t="32049" x="4537075" y="3330575"/>
          <p14:tracePt t="32053" x="4518025" y="3324225"/>
          <p14:tracePt t="32056" x="4479925" y="3324225"/>
          <p14:tracePt t="32062" x="4448175" y="3317875"/>
          <p14:tracePt t="32065" x="4422775" y="3317875"/>
          <p14:tracePt t="32073" x="4379913" y="3317875"/>
          <p14:tracePt t="32078" x="4348163" y="3317875"/>
          <p14:tracePt t="32081" x="4329113" y="3317875"/>
          <p14:tracePt t="32086" x="4291013" y="3317875"/>
          <p14:tracePt t="32091" x="4265613" y="3317875"/>
          <p14:tracePt t="32094" x="4252913" y="3317875"/>
          <p14:tracePt t="32098" x="4240213" y="3317875"/>
          <p14:tracePt t="32107" x="4208463" y="3317875"/>
          <p14:tracePt t="32112" x="4195763" y="3317875"/>
          <p14:tracePt t="32116" x="4183063" y="3317875"/>
          <p14:tracePt t="32119" x="4170363" y="3317875"/>
          <p14:tracePt t="32124" x="4164013" y="3317875"/>
          <p14:tracePt t="32128" x="4151313" y="3317875"/>
          <p14:tracePt t="32135" x="4100513" y="3324225"/>
          <p14:tracePt t="32140" x="4070350" y="3330575"/>
          <p14:tracePt t="32144" x="4038600" y="3330575"/>
          <p14:tracePt t="32149" x="3981450" y="3336925"/>
          <p14:tracePt t="32153" x="3949700" y="3343275"/>
          <p14:tracePt t="32157" x="3898900" y="3349625"/>
          <p14:tracePt t="32162" x="3854450" y="3362325"/>
          <p14:tracePt t="32171" x="3735388" y="3381375"/>
          <p14:tracePt t="32177" x="3684588" y="3394075"/>
          <p14:tracePt t="32183" x="3582988" y="3425825"/>
          <p14:tracePt t="32187" x="3544888" y="3444875"/>
          <p14:tracePt t="32191" x="3525838" y="3451225"/>
          <p14:tracePt t="32199" x="3455988" y="3482975"/>
          <p14:tracePt t="32205" x="3425825" y="3502025"/>
          <p14:tracePt t="32211" x="3381375" y="3527425"/>
          <p14:tracePt t="32216" x="3349625" y="3546475"/>
          <p14:tracePt t="32219" x="3336925" y="3559175"/>
          <p14:tracePt t="32223" x="3311525" y="3565525"/>
          <p14:tracePt t="32231" x="3279775" y="3584575"/>
          <p14:tracePt t="32236" x="3254375" y="3597275"/>
          <p14:tracePt t="32243" x="3235325" y="3602038"/>
          <p14:tracePt t="32247" x="3216275" y="3602038"/>
          <p14:tracePt t="32255" x="3197225" y="3608388"/>
          <p14:tracePt t="32266" x="3171825" y="3614738"/>
          <p14:tracePt t="32275" x="3133725" y="3621088"/>
          <p14:tracePt t="32279" x="3114675" y="3621088"/>
          <p14:tracePt t="32284" x="3097213" y="3627438"/>
          <p14:tracePt t="32292" x="3046413" y="3627438"/>
          <p14:tracePt t="32297" x="3001963" y="3627438"/>
          <p14:tracePt t="32302" x="2957513" y="3627438"/>
          <p14:tracePt t="32308" x="2906713" y="3627438"/>
          <p14:tracePt t="32312" x="2868613" y="3627438"/>
          <p14:tracePt t="32316" x="2836863" y="3627438"/>
          <p14:tracePt t="32324" x="2779713" y="3627438"/>
          <p14:tracePt t="32328" x="2736850" y="3627438"/>
          <p14:tracePt t="32332" x="2705100" y="3627438"/>
          <p14:tracePt t="32337" x="2660650" y="3614738"/>
          <p14:tracePt t="32341" x="2635250" y="3614738"/>
          <p14:tracePt t="32345" x="2597150" y="3608388"/>
          <p14:tracePt t="32348" x="2565400" y="3602038"/>
          <p14:tracePt t="32354" x="2514600" y="3590925"/>
          <p14:tracePt t="32359" x="2476500" y="3590925"/>
          <p14:tracePt t="32363" x="2433638" y="3578225"/>
          <p14:tracePt t="32370" x="2382838" y="3571875"/>
          <p14:tracePt t="32374" x="2325688" y="3565525"/>
          <p14:tracePt t="32380" x="2281238" y="3559175"/>
          <p14:tracePt t="32387" x="2211388" y="3540125"/>
          <p14:tracePt t="32393" x="2173288" y="3527425"/>
          <p14:tracePt t="32399" x="2135188" y="3514725"/>
          <p14:tracePt t="32403" x="2098675" y="3508375"/>
          <p14:tracePt t="32406" x="2085975" y="3508375"/>
          <p14:tracePt t="32410" x="2073275" y="3495675"/>
          <p14:tracePt t="32418" x="2041525" y="3482975"/>
          <p14:tracePt t="32421" x="2016125" y="3476625"/>
          <p14:tracePt t="32426" x="2009775" y="3470275"/>
          <p14:tracePt t="32430" x="2003425" y="3470275"/>
          <p14:tracePt t="32433" x="1997075" y="3463925"/>
          <p14:tracePt t="32438" x="1990725" y="3463925"/>
          <p14:tracePt t="32442" x="1984375" y="3457575"/>
          <p14:tracePt t="32453" x="1978025" y="3457575"/>
          <p14:tracePt t="32739" x="1984375" y="3457575"/>
          <p14:tracePt t="32752" x="2035175" y="3457575"/>
          <p14:tracePt t="32766" x="2085975" y="3457575"/>
          <p14:tracePt t="32778" x="2166938" y="3451225"/>
          <p14:tracePt t="32786" x="2262188" y="3451225"/>
          <p14:tracePt t="32795" x="2325688" y="3451225"/>
          <p14:tracePt t="32802" x="2420938" y="3451225"/>
          <p14:tracePt t="32812" x="2508250" y="3463925"/>
          <p14:tracePt t="32817" x="2571750" y="3476625"/>
          <p14:tracePt t="32824" x="2622550" y="3495675"/>
          <p14:tracePt t="32829" x="2679700" y="3508375"/>
          <p14:tracePt t="32834" x="2724150" y="3514725"/>
          <p14:tracePt t="32841" x="2779713" y="3533775"/>
          <p14:tracePt t="32846" x="2824163" y="3540125"/>
          <p14:tracePt t="32849" x="2843213" y="3546475"/>
          <p14:tracePt t="32856" x="2894013" y="3552825"/>
          <p14:tracePt t="32862" x="2919413" y="3559175"/>
          <p14:tracePt t="32865" x="2944813" y="3565525"/>
          <p14:tracePt t="32869" x="2963863" y="3565525"/>
          <p14:tracePt t="32873" x="2982913" y="3571875"/>
          <p14:tracePt t="32875" x="2989263" y="3571875"/>
          <p14:tracePt t="32879" x="3001963" y="3571875"/>
          <p14:tracePt t="32881" x="3008313" y="3571875"/>
          <p14:tracePt t="32885" x="3014663" y="3571875"/>
          <p14:tracePt t="32890" x="3027363" y="3571875"/>
          <p14:tracePt t="32894" x="3033713" y="3571875"/>
          <p14:tracePt t="32902" x="3033713" y="3578225"/>
          <p14:tracePt t="32911" x="3046413" y="3578225"/>
          <p14:tracePt t="32918" x="3052763" y="3578225"/>
          <p14:tracePt t="32931" x="3065463" y="3578225"/>
          <p14:tracePt t="32940" x="3084513" y="3578225"/>
          <p14:tracePt t="32954" x="3127375" y="3578225"/>
          <p14:tracePt t="32960" x="3146425" y="3578225"/>
          <p14:tracePt t="32970" x="3184525" y="3578225"/>
          <p14:tracePt t="32974" x="3203575" y="3578225"/>
          <p14:tracePt t="32980" x="3228975" y="3571875"/>
          <p14:tracePt t="32983" x="3248025" y="3571875"/>
          <p14:tracePt t="32988" x="3254375" y="3565525"/>
          <p14:tracePt t="32992" x="3279775" y="3565525"/>
          <p14:tracePt t="33004" x="3330575" y="3552825"/>
          <p14:tracePt t="33008" x="3343275" y="3552825"/>
          <p14:tracePt t="33013" x="3355975" y="3552825"/>
          <p14:tracePt t="33017" x="3362325" y="3552825"/>
          <p14:tracePt t="33021" x="3381375" y="3546475"/>
          <p14:tracePt t="33029" x="3394075" y="3546475"/>
          <p14:tracePt t="33032" x="3400425" y="3540125"/>
          <p14:tracePt t="33039" x="3406775" y="3540125"/>
          <p14:tracePt t="33047" x="3413125" y="3540125"/>
          <p14:tracePt t="33286" x="3413125" y="3533775"/>
          <p14:tracePt t="33317" x="3413125" y="3527425"/>
          <p14:tracePt t="33323" x="3413125" y="3521075"/>
          <p14:tracePt t="33330" x="3413125" y="3514725"/>
          <p14:tracePt t="33333" x="3406775" y="3502025"/>
          <p14:tracePt t="33337" x="3400425" y="3495675"/>
          <p14:tracePt t="33345" x="3381375" y="3470275"/>
          <p14:tracePt t="33350" x="3362325" y="3444875"/>
          <p14:tracePt t="33354" x="3362325" y="3425825"/>
          <p14:tracePt t="33360" x="3349625" y="3419475"/>
          <p14:tracePt t="33365" x="3343275" y="3394075"/>
          <p14:tracePt t="33369" x="3324225" y="3355975"/>
          <p14:tracePt t="33377" x="3317875" y="3324225"/>
          <p14:tracePt t="33383" x="3311525" y="3292475"/>
          <p14:tracePt t="33389" x="3311525" y="3267075"/>
          <p14:tracePt t="33394" x="3311525" y="3236913"/>
          <p14:tracePt t="33398" x="3311525" y="3217863"/>
          <p14:tracePt t="33401" x="3311525" y="3205163"/>
          <p14:tracePt t="33406" x="3311525" y="3186113"/>
          <p14:tracePt t="33414" x="3317875" y="3167063"/>
          <p14:tracePt t="33418" x="3330575" y="3148013"/>
          <p14:tracePt t="33423" x="3343275" y="3135313"/>
          <p14:tracePt t="33426" x="3349625" y="3135313"/>
          <p14:tracePt t="33430" x="3362325" y="3122613"/>
          <p14:tracePt t="33436" x="3387725" y="3109913"/>
          <p14:tracePt t="33440" x="3425825" y="3090863"/>
          <p14:tracePt t="33445" x="3443288" y="3090863"/>
          <p14:tracePt t="33448" x="3468688" y="3078163"/>
          <p14:tracePt t="33454" x="3500438" y="3071813"/>
          <p14:tracePt t="33458" x="3525838" y="3065463"/>
          <p14:tracePt t="33461" x="3551238" y="3059113"/>
          <p14:tracePt t="33465" x="3582988" y="3059113"/>
          <p14:tracePt t="33472" x="3633788" y="3059113"/>
          <p14:tracePt t="33476" x="3665538" y="3059113"/>
          <p14:tracePt t="33480" x="3703638" y="3059113"/>
          <p14:tracePt t="33486" x="3754438" y="3059113"/>
          <p14:tracePt t="33490" x="3790950" y="3059113"/>
          <p14:tracePt t="33494" x="3822700" y="3059113"/>
          <p14:tracePt t="33501" x="3879850" y="3059113"/>
          <p14:tracePt t="33506" x="3917950" y="3059113"/>
          <p14:tracePt t="33510" x="3943350" y="3065463"/>
          <p14:tracePt t="33517" x="3981450" y="3078163"/>
          <p14:tracePt t="33521" x="4013200" y="3090863"/>
          <p14:tracePt t="33525" x="4032250" y="3097213"/>
          <p14:tracePt t="33531" x="4070350" y="3116263"/>
          <p14:tracePt t="33535" x="4081463" y="3141663"/>
          <p14:tracePt t="33538" x="4094163" y="3148013"/>
          <p14:tracePt t="33542" x="4113213" y="3167063"/>
          <p14:tracePt t="33549" x="4125913" y="3205163"/>
          <p14:tracePt t="33553" x="4144963" y="3236913"/>
          <p14:tracePt t="33557" x="4157663" y="3260725"/>
          <p14:tracePt t="33564" x="4170363" y="3305175"/>
          <p14:tracePt t="33569" x="4183063" y="3343275"/>
          <p14:tracePt t="33574" x="4189413" y="3368675"/>
          <p14:tracePt t="33582" x="4202113" y="3425825"/>
          <p14:tracePt t="33590" x="4208463" y="3463925"/>
          <p14:tracePt t="33598" x="4214813" y="3495675"/>
          <p14:tracePt t="33604" x="4214813" y="3533775"/>
          <p14:tracePt t="33610" x="4214813" y="3552825"/>
          <p14:tracePt t="33614" x="4208463" y="3559175"/>
          <p14:tracePt t="33619" x="4189413" y="3578225"/>
          <p14:tracePt t="33627" x="4176713" y="3597275"/>
          <p14:tracePt t="33632" x="4125913" y="3614738"/>
          <p14:tracePt t="33635" x="4113213" y="3614738"/>
          <p14:tracePt t="33642" x="4076700" y="3621088"/>
          <p14:tracePt t="33647" x="4038600" y="3627438"/>
          <p14:tracePt t="33652" x="4000500" y="3633788"/>
          <p14:tracePt t="33658" x="3943350" y="3640138"/>
          <p14:tracePt t="33663" x="3911600" y="3640138"/>
          <p14:tracePt t="33666" x="3892550" y="3640138"/>
          <p14:tracePt t="33670" x="3879850" y="3640138"/>
          <p14:tracePt t="33676" x="3835400" y="3640138"/>
          <p14:tracePt t="33680" x="3810000" y="3640138"/>
          <p14:tracePt t="33683" x="3790950" y="3633788"/>
          <p14:tracePt t="33688" x="3759200" y="3627438"/>
          <p14:tracePt t="33692" x="3748088" y="3621088"/>
          <p14:tracePt t="33696" x="3735388" y="3608388"/>
          <p14:tracePt t="33699" x="3722688" y="3597275"/>
          <p14:tracePt t="33705" x="3703638" y="3590925"/>
          <p14:tracePt t="33708" x="3690938" y="3578225"/>
          <p14:tracePt t="33713" x="3684588" y="3571875"/>
          <p14:tracePt t="33716" x="3678238" y="3552825"/>
          <p14:tracePt t="33722" x="3671888" y="3533775"/>
          <p14:tracePt t="33726" x="3671888" y="3527425"/>
          <p14:tracePt t="33730" x="3665538" y="3521075"/>
          <p14:tracePt t="33736" x="3659188" y="3482975"/>
          <p14:tracePt t="33739" x="3659188" y="3470275"/>
          <p14:tracePt t="33744" x="3659188" y="3457575"/>
          <p14:tracePt t="33747" x="3659188" y="3444875"/>
          <p14:tracePt t="33754" x="3659188" y="3413125"/>
          <p14:tracePt t="33757" x="3659188" y="3406775"/>
          <p14:tracePt t="33761" x="3659188" y="3387725"/>
          <p14:tracePt t="33767" x="3659188" y="3375025"/>
          <p14:tracePt t="33770" x="3659188" y="3362325"/>
          <p14:tracePt t="33774" x="3665538" y="3349625"/>
          <p14:tracePt t="33777" x="3671888" y="3343275"/>
          <p14:tracePt t="33785" x="3697288" y="3330575"/>
          <p14:tracePt t="33790" x="3709988" y="3311525"/>
          <p14:tracePt t="33797" x="3735388" y="3298825"/>
          <p14:tracePt t="33802" x="3765550" y="3292475"/>
          <p14:tracePt t="33806" x="3784600" y="3286125"/>
          <p14:tracePt t="33809" x="3797300" y="3279775"/>
          <p14:tracePt t="33816" x="3835400" y="3267075"/>
          <p14:tracePt t="33818" x="3854450" y="3267075"/>
          <p14:tracePt t="33822" x="3867150" y="3260725"/>
          <p14:tracePt t="33825" x="3873500" y="3255963"/>
          <p14:tracePt t="33832" x="3917950" y="3255963"/>
          <p14:tracePt t="33834" x="3930650" y="3249613"/>
          <p14:tracePt t="33837" x="3943350" y="3249613"/>
          <p14:tracePt t="33840" x="3949700" y="3249613"/>
          <p14:tracePt t="33846" x="3968750" y="3243263"/>
          <p14:tracePt t="33853" x="3975100" y="3236913"/>
          <p14:tracePt t="34226" x="3975100" y="3230563"/>
          <p14:tracePt t="34613" x="3975100" y="3224213"/>
          <p14:tracePt t="34622" x="3962400" y="3217863"/>
          <p14:tracePt t="34633" x="3930650" y="3211513"/>
          <p14:tracePt t="34639" x="3898900" y="3211513"/>
          <p14:tracePt t="34651" x="3848100" y="3211513"/>
          <p14:tracePt t="34658" x="3810000" y="3211513"/>
          <p14:tracePt t="34667" x="3748088" y="3230563"/>
          <p14:tracePt t="34672" x="3722688" y="3249613"/>
          <p14:tracePt t="34681" x="3697288" y="3267075"/>
          <p14:tracePt t="34689" x="3684588" y="3286125"/>
          <p14:tracePt t="34698" x="3684588" y="3298825"/>
          <p14:tracePt t="34718" x="3684588" y="3305175"/>
          <p14:tracePt t="34728" x="3684588" y="3317875"/>
          <p14:tracePt t="34734" x="3697288" y="3324225"/>
          <p14:tracePt t="34737" x="3697288" y="3330575"/>
          <p14:tracePt t="34744" x="3703638" y="3330575"/>
          <p14:tracePt t="34751" x="3709988" y="3336925"/>
          <p14:tracePt t="34843" x="3716338" y="3336925"/>
          <p14:tracePt t="34856" x="3722688" y="3330575"/>
          <p14:tracePt t="34863" x="3741738" y="3305175"/>
          <p14:tracePt t="34875" x="3778250" y="3255963"/>
          <p14:tracePt t="34886" x="3835400" y="3186113"/>
          <p14:tracePt t="34894" x="3886200" y="3116263"/>
          <p14:tracePt t="34903" x="3975100" y="3021013"/>
          <p14:tracePt t="34909" x="4038600" y="2976563"/>
          <p14:tracePt t="34920" x="4113213" y="2919413"/>
          <p14:tracePt t="34925" x="4170363" y="2889250"/>
          <p14:tracePt t="34931" x="4208463" y="2870200"/>
          <p14:tracePt t="34935" x="4227513" y="2857500"/>
          <p14:tracePt t="34940" x="4259263" y="2832100"/>
          <p14:tracePt t="34946" x="4278313" y="2806700"/>
          <p14:tracePt t="34950" x="4291013" y="2794000"/>
          <p14:tracePt t="34954" x="4303713" y="2781300"/>
          <p14:tracePt t="34958" x="4310063" y="2774950"/>
          <p14:tracePt t="34964" x="4329113" y="2755900"/>
          <p14:tracePt t="34970" x="4329113" y="2736850"/>
          <p14:tracePt t="34974" x="4335463" y="2730500"/>
          <p14:tracePt t="34980" x="4341813" y="2724150"/>
          <p14:tracePt t="34985" x="4341813" y="2717800"/>
          <p14:tracePt t="34994" x="4348163" y="2705100"/>
          <p14:tracePt t="34997" x="4348163" y="2692400"/>
          <p14:tracePt t="35013" x="4354513" y="2667000"/>
          <p14:tracePt t="35020" x="4354513" y="2641600"/>
          <p14:tracePt t="35029" x="4354513" y="2616200"/>
          <p14:tracePt t="35033" x="4354513" y="2609850"/>
          <p14:tracePt t="35037" x="4348163" y="2603500"/>
          <p14:tracePt t="35043" x="4348163" y="2597150"/>
          <p14:tracePt t="35379" x="4348163" y="2609850"/>
          <p14:tracePt t="35388" x="4348163" y="2641600"/>
          <p14:tracePt t="35396" x="4354513" y="2660650"/>
          <p14:tracePt t="35406" x="4373563" y="2698750"/>
          <p14:tracePt t="35417" x="4405313" y="2755900"/>
          <p14:tracePt t="35426" x="4422775" y="2787650"/>
          <p14:tracePt t="35435" x="4448175" y="2819400"/>
          <p14:tracePt t="35440" x="4460875" y="2851150"/>
          <p14:tracePt t="35446" x="4473575" y="2870200"/>
          <p14:tracePt t="35456" x="4498975" y="2914650"/>
          <p14:tracePt t="35463" x="4518025" y="2944813"/>
          <p14:tracePt t="35468" x="4530725" y="2970213"/>
          <p14:tracePt t="35472" x="4537075" y="2989263"/>
          <p14:tracePt t="35476" x="4549775" y="3001963"/>
          <p14:tracePt t="35484" x="4556125" y="3021013"/>
          <p14:tracePt t="35487" x="4562475" y="3027363"/>
          <p14:tracePt t="35491" x="4568825" y="3046413"/>
          <p14:tracePt t="35498" x="4568825" y="3052763"/>
          <p14:tracePt t="35579" x="4568825" y="3059113"/>
          <p14:tracePt t="35585" x="4568825" y="3071813"/>
          <p14:tracePt t="35594" x="4568825" y="3090863"/>
          <p14:tracePt t="35599" x="4568825" y="3103563"/>
          <p14:tracePt t="35607" x="4568825" y="3128963"/>
          <p14:tracePt t="35615" x="4568825" y="3160713"/>
          <p14:tracePt t="35620" x="4568825" y="3179763"/>
          <p14:tracePt t="35631" x="4568825" y="3192463"/>
          <p14:tracePt t="35638" x="4568825" y="3211513"/>
          <p14:tracePt t="35647" x="4568825" y="3224213"/>
          <p14:tracePt t="35652" x="4581525" y="3243263"/>
          <p14:tracePt t="35752" x="4581525" y="3249613"/>
          <p14:tracePt t="35758" x="4581525" y="3255963"/>
          <p14:tracePt t="35769" x="4575175" y="3267075"/>
          <p14:tracePt t="35775" x="4556125" y="3279775"/>
          <p14:tracePt t="35785" x="4537075" y="3311525"/>
          <p14:tracePt t="35791" x="4524375" y="3330575"/>
          <p14:tracePt t="35797" x="4505325" y="3362325"/>
          <p14:tracePt t="35802" x="4498975" y="3387725"/>
          <p14:tracePt t="35811" x="4479925" y="3413125"/>
          <p14:tracePt t="35819" x="4454525" y="3470275"/>
          <p14:tracePt t="35826" x="4429125" y="3508375"/>
          <p14:tracePt t="35832" x="4405313" y="3540125"/>
          <p14:tracePt t="35836" x="4386263" y="3559175"/>
          <p14:tracePt t="35843" x="4373563" y="3578225"/>
          <p14:tracePt t="35847" x="4354513" y="3590925"/>
          <p14:tracePt t="35850" x="4354513" y="3597275"/>
          <p14:tracePt t="35854" x="4348163" y="3608388"/>
          <p14:tracePt t="35867" x="4329113" y="3621088"/>
          <p14:tracePt t="35873" x="4322763" y="3633788"/>
          <p14:tracePt t="35879" x="4316413" y="3633788"/>
          <p14:tracePt t="35884" x="4316413" y="3640138"/>
          <p14:tracePt t="35920" x="4316413" y="3646488"/>
          <p14:tracePt t="35925" x="4310063" y="3646488"/>
          <p14:tracePt t="35931" x="4297363" y="3646488"/>
          <p14:tracePt t="35937" x="4284663" y="3652838"/>
          <p14:tracePt t="35942" x="4278313" y="3665538"/>
          <p14:tracePt t="35947" x="4259263" y="3671888"/>
          <p14:tracePt t="35957" x="4240213" y="3684588"/>
          <p14:tracePt t="35963" x="4221163" y="3703638"/>
          <p14:tracePt t="35969" x="4214813" y="3716338"/>
          <p14:tracePt t="35973" x="4208463" y="3722688"/>
          <p14:tracePt t="35986" x="4202113" y="3729038"/>
          <p14:tracePt t="36143" x="4195763" y="3735388"/>
          <p14:tracePt t="36156" x="4189413" y="3741738"/>
          <p14:tracePt t="36164" x="4183063" y="3741738"/>
          <p14:tracePt t="36175" x="4176713" y="3741738"/>
          <p14:tracePt t="36188" x="4170363" y="3741738"/>
          <p14:tracePt t="36194" x="4164013" y="3741738"/>
          <p14:tracePt t="36200" x="4157663" y="3741738"/>
          <p14:tracePt t="36250" x="4151313" y="3741738"/>
          <p14:tracePt t="36256" x="4144963" y="3754438"/>
          <p14:tracePt t="36269" x="4132263" y="3760788"/>
          <p14:tracePt t="36276" x="4119563" y="3779838"/>
          <p14:tracePt t="36285" x="4113213" y="3792538"/>
          <p14:tracePt t="36290" x="4100513" y="3798888"/>
          <p14:tracePt t="36297" x="4094163" y="3811588"/>
          <p14:tracePt t="36303" x="4081463" y="3830638"/>
          <p14:tracePt t="36307" x="4081463" y="3836988"/>
          <p14:tracePt t="36318" x="4070350" y="3849688"/>
          <p14:tracePt t="36320" x="4070350" y="3856038"/>
          <p14:tracePt t="36324" x="4064000" y="3862388"/>
          <p14:tracePt t="36330" x="4064000" y="3868738"/>
          <p14:tracePt t="36338" x="4064000" y="3875088"/>
          <p14:tracePt t="36365" x="4057650" y="3881438"/>
          <p14:tracePt t="36373" x="4057650" y="3887788"/>
          <p14:tracePt t="36378" x="4057650" y="3894138"/>
          <p14:tracePt t="36383" x="4057650" y="3906838"/>
          <p14:tracePt t="36393" x="4051300" y="3919538"/>
          <p14:tracePt t="36399" x="4051300" y="3925888"/>
          <p14:tracePt t="36402" x="4051300" y="3932238"/>
          <p14:tracePt t="36408" x="4051300" y="3938588"/>
          <p14:tracePt t="36411" x="4051300" y="3943350"/>
          <p14:tracePt t="36416" x="4051300" y="3949700"/>
          <p14:tracePt t="36418" x="4044950" y="3956050"/>
          <p14:tracePt t="36425" x="4044950" y="3962400"/>
          <p14:tracePt t="36432" x="4044950" y="3968750"/>
          <p14:tracePt t="36444" x="4044950" y="3975100"/>
          <p14:tracePt t="36526" x="4044950" y="3962400"/>
          <p14:tracePt t="36536" x="4051300" y="3932238"/>
          <p14:tracePt t="36542" x="4076700" y="3906838"/>
          <p14:tracePt t="36551" x="4100513" y="3868738"/>
          <p14:tracePt t="36558" x="4132263" y="3811588"/>
          <p14:tracePt t="36565" x="4157663" y="3779838"/>
          <p14:tracePt t="36570" x="4189413" y="3735388"/>
          <p14:tracePt t="36575" x="4208463" y="3703638"/>
          <p14:tracePt t="36583" x="4246563" y="3659188"/>
          <p14:tracePt t="36588" x="4271963" y="3627438"/>
          <p14:tracePt t="36592" x="4284663" y="3608388"/>
          <p14:tracePt t="36598" x="4322763" y="3584575"/>
          <p14:tracePt t="36602" x="4354513" y="3559175"/>
          <p14:tracePt t="36606" x="4367213" y="3546475"/>
          <p14:tracePt t="36613" x="4410075" y="3527425"/>
          <p14:tracePt t="36618" x="4460875" y="3502025"/>
          <p14:tracePt t="36622" x="4486275" y="3489325"/>
          <p14:tracePt t="36629" x="4524375" y="3476625"/>
          <p14:tracePt t="36634" x="4587875" y="3470275"/>
          <p14:tracePt t="36638" x="4625975" y="3470275"/>
          <p14:tracePt t="36646" x="4670425" y="3470275"/>
          <p14:tracePt t="36651" x="4721225" y="3470275"/>
          <p14:tracePt t="36655" x="4751388" y="3470275"/>
          <p14:tracePt t="36660" x="4783138" y="3470275"/>
          <p14:tracePt t="36663" x="4821238" y="3470275"/>
          <p14:tracePt t="36667" x="4840288" y="3470275"/>
          <p14:tracePt t="36670" x="4865688" y="3476625"/>
          <p14:tracePt t="36677" x="4897438" y="3495675"/>
          <p14:tracePt t="36681" x="4929188" y="3502025"/>
          <p14:tracePt t="36684" x="4941888" y="3514725"/>
          <p14:tracePt t="36687" x="4960938" y="3521075"/>
          <p14:tracePt t="36692" x="4986338" y="3540125"/>
          <p14:tracePt t="36697" x="5018088" y="3559175"/>
          <p14:tracePt t="36700" x="5037138" y="3565525"/>
          <p14:tracePt t="36703" x="5049838" y="3584575"/>
          <p14:tracePt t="36711" x="5092700" y="3614738"/>
          <p14:tracePt t="36715" x="5111750" y="3646488"/>
          <p14:tracePt t="36722" x="5149850" y="3684588"/>
          <p14:tracePt t="36726" x="5168900" y="3735388"/>
          <p14:tracePt t="36731" x="5194300" y="3767138"/>
          <p14:tracePt t="36738" x="5226050" y="3843338"/>
          <p14:tracePt t="36744" x="5251450" y="3906838"/>
          <p14:tracePt t="36749" x="5283200" y="3975100"/>
          <p14:tracePt t="36755" x="5302250" y="4032250"/>
          <p14:tracePt t="36761" x="5321300" y="4076700"/>
          <p14:tracePt t="36770" x="5346700" y="4127500"/>
          <p14:tracePt t="36775" x="5372100" y="4171950"/>
          <p14:tracePt t="36780" x="5378450" y="4197350"/>
          <p14:tracePt t="36787" x="5389563" y="4210050"/>
          <p14:tracePt t="36791" x="5395913" y="4210050"/>
          <p14:tracePt t="36835" x="5402263" y="4210050"/>
          <p14:tracePt t="36840" x="5408613" y="4203700"/>
          <p14:tracePt t="36850" x="5427663" y="4171950"/>
          <p14:tracePt t="36864" x="5465763" y="4127500"/>
          <p14:tracePt t="36873" x="5522913" y="4057650"/>
          <p14:tracePt t="36882" x="5561013" y="4006850"/>
          <p14:tracePt t="36889" x="5592763" y="3968750"/>
          <p14:tracePt t="36898" x="5624513" y="3938588"/>
          <p14:tracePt t="36904" x="5649913" y="3900488"/>
          <p14:tracePt t="36913" x="5681663" y="3875088"/>
          <p14:tracePt t="36917" x="5707063" y="3849688"/>
          <p14:tracePt t="36923" x="5730875" y="3836988"/>
          <p14:tracePt t="36928" x="5749925" y="3830638"/>
          <p14:tracePt t="36932" x="5794375" y="3805238"/>
          <p14:tracePt t="36936" x="5813425" y="3792538"/>
          <p14:tracePt t="36945" x="5864225" y="3779838"/>
          <p14:tracePt t="36950" x="5915025" y="3779838"/>
          <p14:tracePt t="36953" x="5934075" y="3779838"/>
          <p14:tracePt t="36958" x="5972175" y="3779838"/>
          <p14:tracePt t="36961" x="5997575" y="3779838"/>
          <p14:tracePt t="36967" x="6042025" y="3779838"/>
          <p14:tracePt t="36975" x="6116638" y="3786188"/>
          <p14:tracePt t="36982" x="6161088" y="3798888"/>
          <p14:tracePt t="36988" x="6192838" y="3817938"/>
          <p14:tracePt t="36992" x="6237288" y="3836988"/>
          <p14:tracePt t="36996" x="6256338" y="3856038"/>
          <p14:tracePt t="36999" x="6281738" y="3875088"/>
          <p14:tracePt t="37006" x="6332538" y="3919538"/>
          <p14:tracePt t="37010" x="6369050" y="3956050"/>
          <p14:tracePt t="37014" x="6394450" y="3987800"/>
          <p14:tracePt t="37019" x="6419850" y="4013200"/>
          <p14:tracePt t="37024" x="6451600" y="4051300"/>
          <p14:tracePt t="37028" x="6464300" y="4076700"/>
          <p14:tracePt t="37031" x="6483350" y="4095750"/>
          <p14:tracePt t="37040" x="6521450" y="4133850"/>
          <p14:tracePt t="37044" x="6521450" y="4140200"/>
          <p14:tracePt t="37050" x="6527800" y="4146550"/>
          <p14:tracePt t="37052" x="6534150" y="4152900"/>
          <p14:tracePt t="37073" x="6540500" y="4152900"/>
          <p14:tracePt t="37114" x="6546850" y="4152900"/>
          <p14:tracePt t="37118" x="6553200" y="4152900"/>
          <p14:tracePt t="37125" x="6559550" y="4152900"/>
          <p14:tracePt t="37132" x="6584950" y="4133850"/>
          <p14:tracePt t="37138" x="6597650" y="4114800"/>
          <p14:tracePt t="37147" x="6629400" y="4102100"/>
          <p14:tracePt t="37153" x="6673850" y="4064000"/>
          <p14:tracePt t="37160" x="6710363" y="4044950"/>
          <p14:tracePt t="37165" x="6742113" y="4013200"/>
          <p14:tracePt t="37170" x="6773863" y="4000500"/>
          <p14:tracePt t="37179" x="6805613" y="3981450"/>
          <p14:tracePt t="37185" x="6869113" y="3956050"/>
          <p14:tracePt t="37192" x="6894513" y="3943350"/>
          <p14:tracePt t="37198" x="6938963" y="3932238"/>
          <p14:tracePt t="37203" x="6945313" y="3925888"/>
          <p14:tracePt t="37207" x="6970713" y="3925888"/>
          <p14:tracePt t="37211" x="6977063" y="3925888"/>
          <p14:tracePt t="37216" x="6983413" y="3925888"/>
          <p14:tracePt t="37219" x="6989763" y="3919538"/>
          <p14:tracePt t="37231" x="7008813" y="3919538"/>
          <p14:tracePt t="37245" x="7015163" y="3919538"/>
          <p14:tracePt t="37250" x="7021513" y="3925888"/>
          <p14:tracePt t="37259" x="7021513" y="3938588"/>
          <p14:tracePt t="37265" x="7032625" y="3956050"/>
          <p14:tracePt t="37270" x="7038975" y="3962400"/>
          <p14:tracePt t="37273" x="7051675" y="3981450"/>
          <p14:tracePt t="37276" x="7051675" y="3987800"/>
          <p14:tracePt t="37282" x="7070725" y="4013200"/>
          <p14:tracePt t="37291" x="7077075" y="4038600"/>
          <p14:tracePt t="37295" x="7083425" y="4038600"/>
          <p14:tracePt t="37302" x="7083425" y="4051300"/>
          <p14:tracePt t="37403" x="7077075" y="4051300"/>
          <p14:tracePt t="37410" x="7051675" y="4032250"/>
          <p14:tracePt t="37420" x="6996113" y="4000500"/>
          <p14:tracePt t="37431" x="6938963" y="3968750"/>
          <p14:tracePt t="37440" x="6805613" y="3906838"/>
          <p14:tracePt t="37451" x="6667500" y="3849688"/>
          <p14:tracePt t="37460" x="6515100" y="3798888"/>
          <p14:tracePt t="37467" x="6369050" y="3754438"/>
          <p14:tracePt t="37476" x="6237288" y="3716338"/>
          <p14:tracePt t="37483" x="6029325" y="3659188"/>
          <p14:tracePt t="37490" x="5883275" y="3621088"/>
          <p14:tracePt t="37496" x="5730875" y="3590925"/>
          <p14:tracePt t="37500" x="5624513" y="3578225"/>
          <p14:tracePt t="37506" x="5484813" y="3552825"/>
          <p14:tracePt t="37512" x="5372100" y="3540125"/>
          <p14:tracePt t="37516" x="5219700" y="3527425"/>
          <p14:tracePt t="37525" x="5086350" y="3508375"/>
          <p14:tracePt t="37530" x="4884738" y="3502025"/>
          <p14:tracePt t="37536" x="4757738" y="3495675"/>
          <p14:tracePt t="37541" x="4651375" y="3495675"/>
          <p14:tracePt t="37545" x="4600575" y="3495675"/>
          <p14:tracePt t="37550" x="4518025" y="3495675"/>
          <p14:tracePt t="37559" x="4398963" y="3514725"/>
          <p14:tracePt t="37564" x="4335463" y="3533775"/>
          <p14:tracePt t="37571" x="4291013" y="3552825"/>
          <p14:tracePt t="37576" x="4265613" y="3571875"/>
          <p14:tracePt t="37581" x="4221163" y="3602038"/>
          <p14:tracePt t="37591" x="4164013" y="3646488"/>
          <p14:tracePt t="37598" x="4125913" y="3678238"/>
          <p14:tracePt t="37604" x="4100513" y="3703638"/>
          <p14:tracePt t="37607" x="4081463" y="3716338"/>
          <p14:tracePt t="37611" x="4051300" y="3735388"/>
          <p14:tracePt t="37617" x="4000500" y="3779838"/>
          <p14:tracePt t="37621" x="3975100" y="3811588"/>
          <p14:tracePt t="37625" x="3943350" y="3830638"/>
          <p14:tracePt t="37629" x="3924300" y="3849688"/>
          <p14:tracePt t="37634" x="3860800" y="3925888"/>
          <p14:tracePt t="37638" x="3829050" y="3956050"/>
          <p14:tracePt t="37642" x="3790950" y="4000500"/>
          <p14:tracePt t="37650" x="3748088" y="4051300"/>
          <p14:tracePt t="37657" x="3671888" y="4133850"/>
          <p14:tracePt t="37664" x="3640138" y="4178300"/>
          <p14:tracePt t="37669" x="3608388" y="4210050"/>
          <p14:tracePt t="37676" x="3589338" y="4229100"/>
          <p14:tracePt t="37684" x="3563938" y="4260850"/>
          <p14:tracePt t="37691" x="3563938" y="4267200"/>
          <p14:tracePt t="37695" x="3563938" y="4273550"/>
          <p14:tracePt t="37698" x="3563938" y="4279900"/>
          <p14:tracePt t="37704" x="3557588" y="4286250"/>
          <p14:tracePt t="37718" x="3557588" y="4291013"/>
          <p14:tracePt t="37824" x="3551238" y="4291013"/>
          <p14:tracePt t="37831" x="3551238" y="4273550"/>
          <p14:tracePt t="37839" x="3544888" y="4254500"/>
          <p14:tracePt t="37844" x="3538538" y="4241800"/>
          <p14:tracePt t="37858" x="3532188" y="4197350"/>
          <p14:tracePt t="37867" x="3525838" y="4159250"/>
          <p14:tracePt t="37872" x="3525838" y="4127500"/>
          <p14:tracePt t="37876" x="3525838" y="4108450"/>
          <p14:tracePt t="37881" x="3525838" y="4083050"/>
          <p14:tracePt t="37888" x="3525838" y="4051300"/>
          <p14:tracePt t="37892" x="3525838" y="4025900"/>
          <p14:tracePt t="37899" x="3525838" y="4013200"/>
          <p14:tracePt t="37909" x="3525838" y="3956050"/>
          <p14:tracePt t="37917" x="3532188" y="3925888"/>
          <p14:tracePt t="37923" x="3538538" y="3900488"/>
          <p14:tracePt t="37927" x="3544888" y="3887788"/>
          <p14:tracePt t="37936" x="3557588" y="3862388"/>
          <p14:tracePt t="37943" x="3557588" y="3856038"/>
          <p14:tracePt t="37950" x="3557588" y="3843338"/>
          <p14:tracePt t="37962" x="3563938" y="3836988"/>
          <p14:tracePt t="38009" x="3576638" y="3843338"/>
          <p14:tracePt t="38014" x="3576638" y="3849688"/>
          <p14:tracePt t="38020" x="3595688" y="3887788"/>
          <p14:tracePt t="38026" x="3614738" y="3925888"/>
          <p14:tracePt t="38030" x="3621088" y="3949700"/>
          <p14:tracePt t="38035" x="3640138" y="3981450"/>
          <p14:tracePt t="38044" x="3652838" y="4025900"/>
          <p14:tracePt t="38051" x="3671888" y="4064000"/>
          <p14:tracePt t="38059" x="3684588" y="4095750"/>
          <p14:tracePt t="38064" x="3697288" y="4114800"/>
          <p14:tracePt t="38069" x="3716338" y="4140200"/>
          <p14:tracePt t="38077" x="3722688" y="4152900"/>
          <p14:tracePt t="38083" x="3741738" y="4165600"/>
          <p14:tracePt t="38089" x="3748088" y="4178300"/>
          <p14:tracePt t="38107" x="3754438" y="4178300"/>
          <p14:tracePt t="38129" x="3759200" y="4178300"/>
          <p14:tracePt t="38138" x="3778250" y="4165600"/>
          <p14:tracePt t="38144" x="3803650" y="4127500"/>
          <p14:tracePt t="38148" x="3816350" y="4121150"/>
          <p14:tracePt t="38152" x="3822700" y="4114800"/>
          <p14:tracePt t="38158" x="3848100" y="4083050"/>
          <p14:tracePt t="38162" x="3854450" y="4070350"/>
          <p14:tracePt t="38171" x="3892550" y="4032250"/>
          <p14:tracePt t="38176" x="3911600" y="4019550"/>
          <p14:tracePt t="38183" x="3937000" y="3994150"/>
          <p14:tracePt t="38187" x="3949700" y="3981450"/>
          <p14:tracePt t="38191" x="3975100" y="3968750"/>
          <p14:tracePt t="38195" x="3987800" y="3962400"/>
          <p14:tracePt t="38202" x="4032250" y="3932238"/>
          <p14:tracePt t="38206" x="4076700" y="3913188"/>
          <p14:tracePt t="38210" x="4100513" y="3913188"/>
          <p14:tracePt t="38216" x="4138613" y="3894138"/>
          <p14:tracePt t="38220" x="4176713" y="3881438"/>
          <p14:tracePt t="38224" x="4208463" y="3868738"/>
          <p14:tracePt t="38232" x="4233863" y="3856038"/>
          <p14:tracePt t="38237" x="4291013" y="3843338"/>
          <p14:tracePt t="38240" x="4303713" y="3843338"/>
          <p14:tracePt t="38247" x="4316413" y="3843338"/>
          <p14:tracePt t="38250" x="4335463" y="3843338"/>
          <p14:tracePt t="38278" x="4341813" y="3843338"/>
          <p14:tracePt t="38288" x="4348163" y="3843338"/>
          <p14:tracePt t="38295" x="4354513" y="3862388"/>
          <p14:tracePt t="38300" x="4360863" y="3875088"/>
          <p14:tracePt t="38307" x="4367213" y="3881438"/>
          <p14:tracePt t="38314" x="4367213" y="3887788"/>
          <p14:tracePt t="38319" x="4379913" y="3913188"/>
          <p14:tracePt t="38326" x="4379913" y="3925888"/>
          <p14:tracePt t="38331" x="4379913" y="3932238"/>
          <p14:tracePt t="38336" x="4386263" y="3938588"/>
          <p14:tracePt t="38344" x="4392613" y="3956050"/>
          <p14:tracePt t="38355" x="4392613" y="3962400"/>
          <p14:tracePt t="38358" x="4398963" y="3962400"/>
          <p14:tracePt t="38364" x="4398963" y="3968750"/>
          <p14:tracePt t="38376" x="4398963" y="3975100"/>
          <p14:tracePt t="38383" x="4405313" y="3981450"/>
          <p14:tracePt t="38418" x="4416425" y="3981450"/>
          <p14:tracePt t="38428" x="4422775" y="3981450"/>
          <p14:tracePt t="38435" x="4435475" y="3981450"/>
          <p14:tracePt t="38439" x="4448175" y="3981450"/>
          <p14:tracePt t="38445" x="4460875" y="3981450"/>
          <p14:tracePt t="38455" x="4492625" y="3981450"/>
          <p14:tracePt t="38462" x="4511675" y="3968750"/>
          <p14:tracePt t="38469" x="4537075" y="3962400"/>
          <p14:tracePt t="38474" x="4549775" y="3949700"/>
          <p14:tracePt t="38481" x="4575175" y="3943350"/>
          <p14:tracePt t="38485" x="4594225" y="3932238"/>
          <p14:tracePt t="38489" x="4613275" y="3932238"/>
          <p14:tracePt t="38492" x="4619625" y="3925888"/>
          <p14:tracePt t="38497" x="4638675" y="3913188"/>
          <p14:tracePt t="38501" x="4657725" y="3913188"/>
          <p14:tracePt t="38504" x="4670425" y="3913188"/>
          <p14:tracePt t="38508" x="4676775" y="3913188"/>
          <p14:tracePt t="38516" x="4702175" y="3913188"/>
          <p14:tracePt t="38521" x="4708525" y="3913188"/>
          <p14:tracePt t="38525" x="4714875" y="3913188"/>
          <p14:tracePt t="38529" x="4727575" y="3932238"/>
          <p14:tracePt t="38533" x="4745038" y="3949700"/>
          <p14:tracePt t="38537" x="4751388" y="3968750"/>
          <p14:tracePt t="38544" x="4776788" y="4000500"/>
          <p14:tracePt t="38548" x="4795838" y="4032250"/>
          <p14:tracePt t="38552" x="4821238" y="4057650"/>
          <p14:tracePt t="38556" x="4840288" y="4095750"/>
          <p14:tracePt t="38561" x="4865688" y="4133850"/>
          <p14:tracePt t="38566" x="4891088" y="4171950"/>
          <p14:tracePt t="38570" x="4916488" y="4203700"/>
          <p14:tracePt t="38577" x="4954588" y="4248150"/>
          <p14:tracePt t="38583" x="4973638" y="4273550"/>
          <p14:tracePt t="38586" x="4992688" y="4291013"/>
          <p14:tracePt t="38592" x="5011738" y="4303713"/>
          <p14:tracePt t="38596" x="5018088" y="4310063"/>
          <p14:tracePt t="38600" x="5030788" y="4322763"/>
          <p14:tracePt t="38608" x="5043488" y="4329113"/>
          <p14:tracePt t="38770" x="5043488" y="4316413"/>
          <p14:tracePt t="38780" x="5043488" y="4303713"/>
          <p14:tracePt t="38787" x="5043488" y="4286250"/>
          <p14:tracePt t="38797" x="5043488" y="4267200"/>
          <p14:tracePt t="38802" x="5049838" y="4248150"/>
          <p14:tracePt t="38807" x="5049838" y="4235450"/>
          <p14:tracePt t="38816" x="5056188" y="4197350"/>
          <p14:tracePt t="38820" x="5062538" y="4178300"/>
          <p14:tracePt t="38828" x="5067300" y="4152900"/>
          <p14:tracePt t="38833" x="5073650" y="4121150"/>
          <p14:tracePt t="38837" x="5080000" y="4108450"/>
          <p14:tracePt t="38843" x="5086350" y="4095750"/>
          <p14:tracePt t="38846" x="5086350" y="4089400"/>
          <p14:tracePt t="38849" x="5086350" y="4076700"/>
          <p14:tracePt t="38853" x="5086350" y="4064000"/>
          <p14:tracePt t="38859" x="5092700" y="4064000"/>
          <p14:tracePt t="38864" x="5099050" y="4032250"/>
          <p14:tracePt t="38868" x="5105400" y="4019550"/>
          <p14:tracePt t="38874" x="5111750" y="4000500"/>
          <p14:tracePt t="38879" x="5124450" y="3987800"/>
          <p14:tracePt t="38883" x="5124450" y="3975100"/>
          <p14:tracePt t="38886" x="5130800" y="3962400"/>
          <p14:tracePt t="38894" x="5137150" y="3932238"/>
          <p14:tracePt t="38898" x="5149850" y="3919538"/>
          <p14:tracePt t="38901" x="5156200" y="3900488"/>
          <p14:tracePt t="38906" x="5162550" y="3881438"/>
          <p14:tracePt t="38911" x="5168900" y="3862388"/>
          <p14:tracePt t="38914" x="5181600" y="3843338"/>
          <p14:tracePt t="38926" x="5213350" y="3773488"/>
          <p14:tracePt t="38929" x="5213350" y="3767138"/>
          <p14:tracePt t="38936" x="5219700" y="3735388"/>
          <p14:tracePt t="38941" x="5226050" y="3729038"/>
          <p14:tracePt t="38948" x="5232400" y="3716338"/>
          <p14:tracePt t="38956" x="5232400" y="3703638"/>
          <p14:tracePt t="38961" x="5238750" y="3697288"/>
          <p14:tracePt t="38970" x="5245100" y="3690938"/>
          <p14:tracePt t="38973" x="5251450" y="3690938"/>
          <p14:tracePt t="38977" x="5251450" y="3684588"/>
          <p14:tracePt t="38981" x="5257800" y="3684588"/>
          <p14:tracePt t="38988" x="5257800" y="3678238"/>
          <p14:tracePt t="38991" x="5264150" y="3678238"/>
          <p14:tracePt t="38996" x="5264150" y="3671888"/>
          <p14:tracePt t="39066" x="5270500" y="3671888"/>
          <p14:tracePt t="39074" x="5276850" y="3671888"/>
          <p14:tracePt t="39081" x="5295900" y="3671888"/>
          <p14:tracePt t="39086" x="5302250" y="3671888"/>
          <p14:tracePt t="39099" x="5314950" y="3671888"/>
          <p14:tracePt t="39104" x="5327650" y="3665538"/>
          <p14:tracePt t="39112" x="5340350" y="3659188"/>
          <p14:tracePt t="39118" x="5346700" y="3659188"/>
          <p14:tracePt t="39126" x="5353050" y="3652838"/>
          <p14:tracePt t="39316" x="5340350" y="3652838"/>
          <p14:tracePt t="39322" x="5327650" y="3646488"/>
          <p14:tracePt t="39331" x="5308600" y="3646488"/>
          <p14:tracePt t="39338" x="5283200" y="3640138"/>
          <p14:tracePt t="39347" x="5264150" y="3640138"/>
          <p14:tracePt t="39353" x="5251450" y="3640138"/>
          <p14:tracePt t="39385" x="5232400" y="3640138"/>
          <p14:tracePt t="39394" x="5219700" y="3646488"/>
          <p14:tracePt t="39400" x="5213350" y="3646488"/>
          <p14:tracePt t="39409" x="5207000" y="3659188"/>
          <p14:tracePt t="39532" x="5200650" y="3659188"/>
          <p14:tracePt t="39539" x="5194300" y="3659188"/>
          <p14:tracePt t="39545" x="5187950" y="3659188"/>
          <p14:tracePt t="39554" x="5181600" y="3659188"/>
          <p14:tracePt t="39568" x="5175250" y="3659188"/>
          <p14:tracePt t="39639" x="5168900" y="3659188"/>
          <p14:tracePt t="39652" x="5156200" y="3652838"/>
          <p14:tracePt t="39657" x="5143500" y="3646488"/>
          <p14:tracePt t="39666" x="5124450" y="3633788"/>
          <p14:tracePt t="39676" x="5105400" y="3621088"/>
          <p14:tracePt t="39685" x="5080000" y="3614738"/>
          <p14:tracePt t="39692" x="5056188" y="3602038"/>
          <p14:tracePt t="39697" x="5043488" y="3597275"/>
          <p14:tracePt t="39701" x="5030788" y="3590925"/>
          <p14:tracePt t="39711" x="4999038" y="3578225"/>
          <p14:tracePt t="39717" x="4973638" y="3578225"/>
          <p14:tracePt t="39722" x="4960938" y="3578225"/>
          <p14:tracePt t="39726" x="4948238" y="3578225"/>
          <p14:tracePt t="39732" x="4929188" y="3578225"/>
          <p14:tracePt t="39739" x="4916488" y="3578225"/>
          <p14:tracePt t="39744" x="4910138" y="3578225"/>
          <p14:tracePt t="39748" x="4897438" y="3578225"/>
          <p14:tracePt t="39753" x="4891088" y="3578225"/>
          <p14:tracePt t="39766" x="4878388" y="3578225"/>
          <p14:tracePt t="39772" x="4865688" y="3571875"/>
          <p14:tracePt t="39790" x="4859338" y="3571875"/>
          <p14:tracePt t="39795" x="4852988" y="3571875"/>
          <p14:tracePt t="39804" x="4840288" y="3571875"/>
          <p14:tracePt t="39808" x="4827588" y="3571875"/>
          <p14:tracePt t="39813" x="4814888" y="3571875"/>
          <p14:tracePt t="39818" x="4802188" y="3571875"/>
          <p14:tracePt t="39822" x="4783138" y="3571875"/>
          <p14:tracePt t="39826" x="4764088" y="3565525"/>
          <p14:tracePt t="39834" x="4721225" y="3559175"/>
          <p14:tracePt t="39839" x="4695825" y="3552825"/>
          <p14:tracePt t="39843" x="4664075" y="3546475"/>
          <p14:tracePt t="39848" x="4638675" y="3533775"/>
          <p14:tracePt t="39852" x="4613275" y="3527425"/>
          <p14:tracePt t="39856" x="4587875" y="3521075"/>
          <p14:tracePt t="39861" x="4556125" y="3514725"/>
          <p14:tracePt t="39869" x="4498975" y="3502025"/>
          <p14:tracePt t="39874" x="4467225" y="3489325"/>
          <p14:tracePt t="39880" x="4441825" y="3489325"/>
          <p14:tracePt t="39885" x="4416425" y="3482975"/>
          <p14:tracePt t="39891" x="4410075" y="3482975"/>
          <p14:tracePt t="39899" x="4379913" y="3476625"/>
          <p14:tracePt t="39910" x="4354513" y="3476625"/>
          <p14:tracePt t="39916" x="4348163" y="3476625"/>
          <p14:tracePt t="39959" x="4335463" y="3476625"/>
          <p14:tracePt t="39965" x="4329113" y="3476625"/>
          <p14:tracePt t="39970" x="4322763" y="3476625"/>
          <p14:tracePt t="39980" x="4303713" y="3489325"/>
          <p14:tracePt t="39989" x="4291013" y="3502025"/>
          <p14:tracePt t="39995" x="4271963" y="3514725"/>
          <p14:tracePt t="40000" x="4259263" y="3527425"/>
          <p14:tracePt t="40005" x="4252913" y="3540125"/>
          <p14:tracePt t="40009" x="4233863" y="3559175"/>
          <p14:tracePt t="40013" x="4227513" y="3559175"/>
          <p14:tracePt t="40017" x="4214813" y="3578225"/>
          <p14:tracePt t="40025" x="4183063" y="3614738"/>
          <p14:tracePt t="40030" x="4170363" y="3627438"/>
          <p14:tracePt t="40037" x="4144963" y="3665538"/>
          <p14:tracePt t="40042" x="4119563" y="3703638"/>
          <p14:tracePt t="40047" x="4094163" y="3729038"/>
          <p14:tracePt t="40055" x="4064000" y="3773488"/>
          <p14:tracePt t="40062" x="4044950" y="3798888"/>
          <p14:tracePt t="40069" x="4019550" y="3830638"/>
          <p14:tracePt t="40074" x="4006850" y="3856038"/>
          <p14:tracePt t="40078" x="3994150" y="3868738"/>
          <p14:tracePt t="40083" x="3981450" y="3881438"/>
          <p14:tracePt t="40088" x="3975100" y="3906838"/>
          <p14:tracePt t="40094" x="3968750" y="3906838"/>
          <p14:tracePt t="40104" x="3968750" y="3919538"/>
          <p14:tracePt t="40109" x="3962400" y="3919538"/>
          <p14:tracePt t="40338" x="3956050" y="3919538"/>
          <p14:tracePt t="40344" x="3956050" y="3913188"/>
          <p14:tracePt t="40355" x="3949700" y="3887788"/>
          <p14:tracePt t="40363" x="3949700" y="3868738"/>
          <p14:tracePt t="40373" x="3949700" y="3849688"/>
          <p14:tracePt t="40377" x="3956050" y="3830638"/>
          <p14:tracePt t="40385" x="3962400" y="3805238"/>
          <p14:tracePt t="40389" x="3975100" y="3779838"/>
          <p14:tracePt t="40396" x="3994150" y="3748088"/>
          <p14:tracePt t="40406" x="4044950" y="3659188"/>
          <p14:tracePt t="40414" x="4076700" y="3602038"/>
          <p14:tracePt t="40419" x="4113213" y="3546475"/>
          <p14:tracePt t="40424" x="4138613" y="3514725"/>
          <p14:tracePt t="40430" x="4157663" y="3489325"/>
          <p14:tracePt t="40434" x="4176713" y="3463925"/>
          <p14:tracePt t="40439" x="4202113" y="3444875"/>
          <p14:tracePt t="40446" x="4214813" y="3432175"/>
          <p14:tracePt t="40451" x="4240213" y="3406775"/>
          <p14:tracePt t="40456" x="4252913" y="3400425"/>
          <p14:tracePt t="40463" x="4284663" y="3387725"/>
          <p14:tracePt t="40467" x="4322763" y="3368675"/>
          <p14:tracePt t="40471" x="4335463" y="3368675"/>
          <p14:tracePt t="40480" x="4373563" y="3362325"/>
          <p14:tracePt t="40484" x="4422775" y="3349625"/>
          <p14:tracePt t="40489" x="4454525" y="3343275"/>
          <p14:tracePt t="40496" x="4486275" y="3330575"/>
          <p14:tracePt t="40501" x="4524375" y="3324225"/>
          <p14:tracePt t="40505" x="4537075" y="3311525"/>
          <p14:tracePt t="40512" x="4562475" y="3298825"/>
          <p14:tracePt t="40516" x="4562475" y="3292475"/>
          <p14:tracePt t="40519" x="4568825" y="3286125"/>
          <p14:tracePt t="40524" x="4575175" y="3286125"/>
          <p14:tracePt t="40686" x="4575175" y="3292475"/>
          <p14:tracePt t="40702" x="4575175" y="3298825"/>
          <p14:tracePt t="40714" x="4575175" y="3305175"/>
          <p14:tracePt t="40722" x="4568825" y="3317875"/>
          <p14:tracePt t="40729" x="4562475" y="3317875"/>
          <p14:tracePt t="40734" x="4549775" y="3324225"/>
          <p14:tracePt t="40739" x="4549775" y="3330575"/>
          <p14:tracePt t="40752" x="4543425" y="3330575"/>
          <p14:tracePt t="40768" x="4537075" y="3336925"/>
          <p14:tracePt t="40777" x="4530725" y="3343275"/>
          <p14:tracePt t="40782" x="4530725" y="3349625"/>
          <p14:tracePt t="40791" x="4524375" y="3355975"/>
          <p14:tracePt t="40795" x="4518025" y="3362325"/>
          <p14:tracePt t="40802" x="4518025" y="3368675"/>
          <p14:tracePt t="40809" x="4505325" y="3381375"/>
          <p14:tracePt t="40813" x="4498975" y="3387725"/>
          <p14:tracePt t="40818" x="4498975" y="3394075"/>
          <p14:tracePt t="40989" x="4492625" y="3400425"/>
          <p14:tracePt t="40997" x="4492625" y="3413125"/>
          <p14:tracePt t="41003" x="4492625" y="3419475"/>
          <p14:tracePt t="41007" x="4486275" y="3425825"/>
          <p14:tracePt t="41017" x="4486275" y="3432175"/>
          <p14:tracePt t="41337" x="4479925" y="3438525"/>
          <p14:tracePt t="41346" x="4460875" y="3457575"/>
          <p14:tracePt t="41357" x="4441825" y="3476625"/>
          <p14:tracePt t="41367" x="4410075" y="3508375"/>
          <p14:tracePt t="41380" x="4386263" y="3533775"/>
          <p14:tracePt t="41390" x="4367213" y="3552825"/>
          <p14:tracePt t="41394" x="4360863" y="3559175"/>
          <p14:tracePt t="41398" x="4354513" y="3565525"/>
          <p14:tracePt t="41404" x="4348163" y="3571875"/>
          <p14:tracePt t="41415" x="4341813" y="3578225"/>
          <p14:tracePt t="41425" x="4335463" y="3584575"/>
          <p14:tracePt t="41436" x="4322763" y="3590925"/>
          <p14:tracePt t="41440" x="4316413" y="3590925"/>
          <p14:tracePt t="41443" x="4303713" y="3590925"/>
          <p14:tracePt t="41446" x="4303713" y="3597275"/>
          <p14:tracePt t="41453" x="4284663" y="3608388"/>
          <p14:tracePt t="41457" x="4271963" y="3608388"/>
          <p14:tracePt t="41462" x="4265613" y="3621088"/>
          <p14:tracePt t="41470" x="4233863" y="3627438"/>
          <p14:tracePt t="41474" x="4202113" y="3640138"/>
          <p14:tracePt t="41478" x="4183063" y="3652838"/>
          <p14:tracePt t="41485" x="4144963" y="3665538"/>
          <p14:tracePt t="41488" x="4125913" y="3678238"/>
          <p14:tracePt t="41492" x="4100513" y="3690938"/>
          <p14:tracePt t="41497" x="4076700" y="3703638"/>
          <p14:tracePt t="41503" x="4038600" y="3716338"/>
          <p14:tracePt t="41507" x="4013200" y="3735388"/>
          <p14:tracePt t="41514" x="4000500" y="3748088"/>
          <p14:tracePt t="41519" x="3962400" y="3760788"/>
          <p14:tracePt t="41523" x="3943350" y="3779838"/>
          <p14:tracePt t="41527" x="3917950" y="3792538"/>
          <p14:tracePt t="41533" x="3898900" y="3805238"/>
          <p14:tracePt t="41538" x="3879850" y="3811588"/>
          <p14:tracePt t="41546" x="3867150" y="3830638"/>
          <p14:tracePt t="41551" x="3854450" y="3836988"/>
          <p14:tracePt t="41556" x="3854450" y="3843338"/>
          <p14:tracePt t="41562" x="3848100" y="3843338"/>
          <p14:tracePt t="41595" x="3848100" y="3849688"/>
          <p14:tracePt t="41604" x="3841750" y="3849688"/>
          <p14:tracePt t="41612" x="3835400" y="3862388"/>
          <p14:tracePt t="41617" x="3829050" y="3875088"/>
          <p14:tracePt t="41621" x="3829050" y="3887788"/>
          <p14:tracePt t="41628" x="3810000" y="3894138"/>
          <p14:tracePt t="41633" x="3803650" y="3913188"/>
          <p14:tracePt t="41637" x="3790950" y="3925888"/>
          <p14:tracePt t="41641" x="3790950" y="3932238"/>
          <p14:tracePt t="41646" x="3778250" y="3943350"/>
          <p14:tracePt t="41651" x="3771900" y="3956050"/>
          <p14:tracePt t="41658" x="3759200" y="3968750"/>
          <p14:tracePt t="41662" x="3748088" y="3981450"/>
          <p14:tracePt t="41674" x="3748088" y="3994150"/>
          <p14:tracePt t="41677" x="3748088" y="4006850"/>
          <p14:tracePt t="41682" x="3741738" y="4019550"/>
          <p14:tracePt t="41689" x="3741738" y="4025900"/>
          <p14:tracePt t="41692" x="3735388" y="4032250"/>
          <p14:tracePt t="41696" x="3735388" y="4038600"/>
          <p14:tracePt t="41704" x="3729038" y="4051300"/>
          <p14:tracePt t="41706" x="3729038" y="4064000"/>
          <p14:tracePt t="41720" x="3722688" y="4070350"/>
          <p14:tracePt t="41726" x="3722688" y="4076700"/>
          <p14:tracePt t="41821" x="3722688" y="4070350"/>
          <p14:tracePt t="41828" x="3722688" y="4064000"/>
          <p14:tracePt t="41838" x="3722688" y="4057650"/>
          <p14:tracePt t="41847" x="3722688" y="4051300"/>
          <p14:tracePt t="41853" x="3722688" y="4038600"/>
          <p14:tracePt t="41859" x="3722688" y="4025900"/>
          <p14:tracePt t="41864" x="3729038" y="4025900"/>
          <p14:tracePt t="41868" x="3735388" y="4013200"/>
          <p14:tracePt t="41877" x="3741738" y="3994150"/>
          <p14:tracePt t="41881" x="3741738" y="3981450"/>
          <p14:tracePt t="41887" x="3754438" y="3956050"/>
          <p14:tracePt t="41893" x="3765550" y="3938588"/>
          <p14:tracePt t="41898" x="3771900" y="3913188"/>
          <p14:tracePt t="41903" x="3778250" y="3906838"/>
          <p14:tracePt t="41912" x="3797300" y="3849688"/>
          <p14:tracePt t="41917" x="3803650" y="3836988"/>
          <p14:tracePt t="41922" x="3816350" y="3792538"/>
          <p14:tracePt t="41926" x="3822700" y="3779838"/>
          <p14:tracePt t="41930" x="3829050" y="3767138"/>
          <p14:tracePt t="41938" x="3841750" y="3722688"/>
          <p14:tracePt t="41942" x="3848100" y="3709988"/>
          <p14:tracePt t="41945" x="3854450" y="3697288"/>
          <p14:tracePt t="41949" x="3854450" y="3678238"/>
          <p14:tracePt t="41955" x="3860800" y="3665538"/>
          <p14:tracePt t="41958" x="3860800" y="3659188"/>
          <p14:tracePt t="41965" x="3867150" y="3640138"/>
          <p14:tracePt t="41969" x="3867150" y="3627438"/>
          <p14:tracePt t="41974" x="3867150" y="3621088"/>
          <p14:tracePt t="41985" x="3867150" y="3614738"/>
          <p14:tracePt t="41996" x="3867150" y="3608388"/>
          <p14:tracePt t="42061" x="3873500" y="3608388"/>
          <p14:tracePt t="42067" x="3873500" y="3614738"/>
          <p14:tracePt t="42073" x="3873500" y="3621088"/>
          <p14:tracePt t="42080" x="3873500" y="3640138"/>
          <p14:tracePt t="42084" x="3873500" y="3652838"/>
          <p14:tracePt t="42089" x="3873500" y="3659188"/>
          <p14:tracePt t="42100" x="3873500" y="3684588"/>
          <p14:tracePt t="42105" x="3873500" y="3703638"/>
          <p14:tracePt t="42112" x="3873500" y="3722688"/>
          <p14:tracePt t="42119" x="3867150" y="3754438"/>
          <p14:tracePt t="42126" x="3860800" y="3792538"/>
          <p14:tracePt t="42134" x="3854450" y="3836988"/>
          <p14:tracePt t="42139" x="3841750" y="3875088"/>
          <p14:tracePt t="42145" x="3835400" y="3913188"/>
          <p14:tracePt t="42150" x="3835400" y="3938588"/>
          <p14:tracePt t="42154" x="3835400" y="3956050"/>
          <p14:tracePt t="42161" x="3829050" y="3975100"/>
          <p14:tracePt t="42165" x="3829050" y="3987800"/>
          <p14:tracePt t="42171" x="3829050" y="3994150"/>
          <p14:tracePt t="42177" x="3822700" y="3994150"/>
          <p14:tracePt t="42191" x="3822700" y="4000500"/>
          <p14:tracePt t="42204" x="3822700" y="4006850"/>
          <p14:tracePt t="42211" x="3816350" y="4019550"/>
          <p14:tracePt t="42218" x="3810000" y="4032250"/>
          <p14:tracePt t="42228" x="3803650" y="4051300"/>
          <p14:tracePt t="42232" x="3797300" y="4057650"/>
          <p14:tracePt t="42240" x="3797300" y="4070350"/>
          <p14:tracePt t="42246" x="3797300" y="4083050"/>
          <p14:tracePt t="42252" x="3797300" y="4089400"/>
          <p14:tracePt t="42257" x="3790950" y="4089400"/>
          <p14:tracePt t="42335" x="3784600" y="4089400"/>
          <p14:tracePt t="42744" x="3784600" y="4095750"/>
          <p14:tracePt t="42751" x="3784600" y="4114800"/>
          <p14:tracePt t="42760" x="3784600" y="4159250"/>
          <p14:tracePt t="42766" x="3784600" y="4171950"/>
          <p14:tracePt t="42779" x="3771900" y="4241800"/>
          <p14:tracePt t="42789" x="3771900" y="4291013"/>
          <p14:tracePt t="42794" x="3765550" y="4297363"/>
          <p14:tracePt t="42799" x="3765550" y="4322763"/>
          <p14:tracePt t="42804" x="3765550" y="4329113"/>
          <p14:tracePt t="42808" x="3765550" y="4335463"/>
          <p14:tracePt t="42944" x="3765550" y="4341813"/>
          <p14:tracePt t="42954" x="3765550" y="4348163"/>
          <p14:tracePt t="42959" x="3765550" y="4360863"/>
          <p14:tracePt t="43036" x="3765550" y="4348163"/>
          <p14:tracePt t="43042" x="3765550" y="4341813"/>
          <p14:tracePt t="43048" x="3765550" y="4335463"/>
          <p14:tracePt t="43054" x="3765550" y="4322763"/>
          <p14:tracePt t="43060" x="3765550" y="4316413"/>
          <p14:tracePt t="43065" x="3765550" y="4310063"/>
          <p14:tracePt t="43071" x="3765550" y="4303713"/>
          <p14:tracePt t="43076" x="3765550" y="4297363"/>
          <p14:tracePt t="43085" x="3765550" y="4291013"/>
          <p14:tracePt t="43103" x="3765550" y="4286250"/>
          <p14:tracePt t="43109" x="3771900" y="4273550"/>
          <p14:tracePt t="43113" x="3771900" y="4267200"/>
          <p14:tracePt t="43129" x="3778250" y="4248150"/>
          <p14:tracePt t="43151" x="3778250" y="4235450"/>
          <p14:tracePt t="43156" x="3778250" y="4222750"/>
          <p14:tracePt t="43173" x="3790950" y="4191000"/>
          <p14:tracePt t="43179" x="3797300" y="4171950"/>
          <p14:tracePt t="43183" x="3797300" y="4152900"/>
          <p14:tracePt t="43188" x="3797300" y="4140200"/>
          <p14:tracePt t="43192" x="3797300" y="4133850"/>
          <p14:tracePt t="43201" x="3803650" y="4108450"/>
          <p14:tracePt t="43206" x="3810000" y="4089400"/>
          <p14:tracePt t="43211" x="3816350" y="4076700"/>
          <p14:tracePt t="43215" x="3816350" y="4064000"/>
          <p14:tracePt t="43219" x="3829050" y="4051300"/>
          <p14:tracePt t="43223" x="3835400" y="4032250"/>
          <p14:tracePt t="43232" x="3835400" y="3994150"/>
          <p14:tracePt t="43237" x="3848100" y="3962400"/>
          <p14:tracePt t="43244" x="3854450" y="3932238"/>
          <p14:tracePt t="43249" x="3867150" y="3894138"/>
          <p14:tracePt t="43253" x="3867150" y="3868738"/>
          <p14:tracePt t="43261" x="3879850" y="3830638"/>
          <p14:tracePt t="43266" x="3879850" y="3805238"/>
          <p14:tracePt t="43270" x="3879850" y="3786188"/>
          <p14:tracePt t="43276" x="3879850" y="3773488"/>
          <p14:tracePt t="43285" x="3879850" y="3760788"/>
          <p14:tracePt t="43415" x="3879850" y="3722688"/>
          <p14:tracePt t="43421" x="3886200" y="3709988"/>
          <p14:tracePt t="43427" x="3886200" y="3690938"/>
          <p14:tracePt t="43435" x="3892550" y="3678238"/>
          <p14:tracePt t="43451" x="3892550" y="3671888"/>
          <p14:tracePt t="43567" x="3892550" y="3665538"/>
          <p14:tracePt t="43577" x="3892550" y="3659188"/>
          <p14:tracePt t="43636" x="3898900" y="3659188"/>
          <p14:tracePt t="43653" x="3905250" y="3671888"/>
          <p14:tracePt t="43660" x="3911600" y="3690938"/>
          <p14:tracePt t="43671" x="3924300" y="3729038"/>
          <p14:tracePt t="43679" x="3930650" y="3760788"/>
          <p14:tracePt t="43686" x="3930650" y="3779838"/>
          <p14:tracePt t="43691" x="3937000" y="3811588"/>
          <p14:tracePt t="43702" x="3937000" y="3830638"/>
          <p14:tracePt t="43707" x="3949700" y="3849688"/>
          <p14:tracePt t="43715" x="3949700" y="3862388"/>
          <p14:tracePt t="43719" x="3949700" y="3868738"/>
          <p14:tracePt t="43733" x="3956050" y="3875088"/>
          <p14:tracePt t="43750" x="3956050" y="3881438"/>
          <p14:tracePt t="43759" x="3956050" y="3887788"/>
          <p14:tracePt t="43768" x="3956050" y="3894138"/>
          <p14:tracePt t="43772" x="3956050" y="3906838"/>
          <p14:tracePt t="43779" x="3956050" y="3913188"/>
          <p14:tracePt t="43784" x="3956050" y="3925888"/>
          <p14:tracePt t="43787" x="3956050" y="3932238"/>
          <p14:tracePt t="43792" x="3956050" y="3943350"/>
          <p14:tracePt t="43796" x="3956050" y="3949700"/>
          <p14:tracePt t="43802" x="3956050" y="3968750"/>
          <p14:tracePt t="43810" x="3956050" y="3987800"/>
          <p14:tracePt t="43814" x="3956050" y="4000500"/>
          <p14:tracePt t="43818" x="3956050" y="4006850"/>
          <p14:tracePt t="43827" x="3956050" y="4025900"/>
          <p14:tracePt t="43830" x="3956050" y="4032250"/>
          <p14:tracePt t="43840" x="3956050" y="4038600"/>
          <p14:tracePt t="43844" x="3956050" y="4051300"/>
          <p14:tracePt t="43847" x="3956050" y="4057650"/>
          <p14:tracePt t="43862" x="3956050" y="4064000"/>
          <p14:tracePt t="44831" x="3949700" y="4070350"/>
          <p14:tracePt t="44849" x="3949700" y="4076700"/>
          <p14:tracePt t="44855" x="3943350" y="4076700"/>
          <p14:tracePt t="44865" x="3930650" y="4089400"/>
          <p14:tracePt t="44872" x="3930650" y="4095750"/>
          <p14:tracePt t="44880" x="3924300" y="4102100"/>
          <p14:tracePt t="44889" x="3917950" y="4108450"/>
          <p14:tracePt t="45654" x="3917950" y="4102100"/>
          <p14:tracePt t="45665" x="3917950" y="4083050"/>
          <p14:tracePt t="45671" x="3917950" y="4076700"/>
          <p14:tracePt t="45675" x="3917950" y="4070350"/>
          <p14:tracePt t="45685" x="3917950" y="4057650"/>
          <p14:tracePt t="45690" x="3917950" y="4051300"/>
          <p14:tracePt t="45696" x="3917950" y="4044950"/>
          <p14:tracePt t="45701" x="3917950" y="4025900"/>
          <p14:tracePt t="45713" x="3917950" y="4019550"/>
          <p14:tracePt t="45725" x="3917950" y="4013200"/>
          <p14:tracePt t="45827" x="3917950" y="4006850"/>
          <p14:tracePt t="45835" x="3917950" y="3987800"/>
          <p14:tracePt t="45842" x="3917950" y="3962400"/>
          <p14:tracePt t="45854" x="3917950" y="3938588"/>
          <p14:tracePt t="45860" x="3917950" y="3906838"/>
          <p14:tracePt t="45869" x="3924300" y="3875088"/>
          <p14:tracePt t="45875" x="3937000" y="3849688"/>
          <p14:tracePt t="45882" x="3937000" y="3830638"/>
          <p14:tracePt t="45886" x="3943350" y="3811588"/>
          <p14:tracePt t="45890" x="3949700" y="3805238"/>
          <p14:tracePt t="45904" x="3968750" y="3760788"/>
          <p14:tracePt t="45909" x="3975100" y="3741738"/>
          <p14:tracePt t="45915" x="3981450" y="3729038"/>
          <p14:tracePt t="45919" x="3981450" y="3722688"/>
          <p14:tracePt t="45929" x="3987800" y="3703638"/>
          <p14:tracePt t="45935" x="3994150" y="3703638"/>
          <p14:tracePt t="45940" x="4000500" y="3684588"/>
          <p14:tracePt t="45946" x="4013200" y="3678238"/>
          <p14:tracePt t="45949" x="4019550" y="3659188"/>
          <p14:tracePt t="45952" x="4025900" y="3659188"/>
          <p14:tracePt t="45957" x="4032250" y="3633788"/>
          <p14:tracePt t="45965" x="4051300" y="3614738"/>
          <p14:tracePt t="45971" x="4057650" y="3608388"/>
          <p14:tracePt t="45978" x="4076700" y="3590925"/>
          <p14:tracePt t="45985" x="4087813" y="3578225"/>
          <p14:tracePt t="45992" x="4106863" y="3559175"/>
          <p14:tracePt t="45996" x="4113213" y="3546475"/>
          <p14:tracePt t="46001" x="4132263" y="3540125"/>
          <p14:tracePt t="46006" x="4151313" y="3527425"/>
          <p14:tracePt t="46010" x="4157663" y="3521075"/>
          <p14:tracePt t="46013" x="4164013" y="3521075"/>
          <p14:tracePt t="46019" x="4183063" y="3508375"/>
          <p14:tracePt t="46026" x="4195763" y="3495675"/>
          <p14:tracePt t="46030" x="4202113" y="3495675"/>
          <p14:tracePt t="46033" x="4208463" y="3489325"/>
          <p14:tracePt t="46038" x="4214813" y="3482975"/>
          <p14:tracePt t="46040" x="4214813" y="3476625"/>
          <p14:tracePt t="46043" x="4221163" y="3476625"/>
          <p14:tracePt t="46055" x="4227513" y="3476625"/>
          <p14:tracePt t="46060" x="4227513" y="3470275"/>
          <p14:tracePt t="46091" x="4233863" y="3470275"/>
          <p14:tracePt t="46104" x="4240213" y="3470275"/>
          <p14:tracePt t="46122" x="4252913" y="3470275"/>
          <p14:tracePt t="46126" x="4259263" y="3470275"/>
          <p14:tracePt t="46132" x="4265613" y="3470275"/>
          <p14:tracePt t="46137" x="4284663" y="3470275"/>
          <p14:tracePt t="46152" x="4297363" y="3470275"/>
          <p14:tracePt t="46156" x="4297363" y="3476625"/>
          <p14:tracePt t="46163" x="4303713" y="3476625"/>
          <p14:tracePt t="46171" x="4310063" y="3476625"/>
          <p14:tracePt t="46184" x="4322763" y="3476625"/>
          <p14:tracePt t="46188" x="4329113" y="3476625"/>
          <p14:tracePt t="46190" x="4335463" y="3476625"/>
          <p14:tracePt t="46198" x="4341813" y="3476625"/>
          <p14:tracePt t="46203" x="4354513" y="3476625"/>
          <p14:tracePt t="46207" x="4367213" y="3470275"/>
          <p14:tracePt t="46214" x="4373563" y="3470275"/>
          <p14:tracePt t="46218" x="4398963" y="3457575"/>
          <p14:tracePt t="46224" x="4405313" y="3444875"/>
          <p14:tracePt t="46228" x="4422775" y="3432175"/>
          <p14:tracePt t="46232" x="4435475" y="3432175"/>
          <p14:tracePt t="46237" x="4454525" y="3419475"/>
          <p14:tracePt t="46244" x="4473575" y="3406775"/>
          <p14:tracePt t="46248" x="4486275" y="3400425"/>
          <p14:tracePt t="46252" x="4498975" y="3394075"/>
          <p14:tracePt t="46257" x="4511675" y="3387725"/>
          <p14:tracePt t="46262" x="4524375" y="3381375"/>
          <p14:tracePt t="46266" x="4537075" y="3375025"/>
          <p14:tracePt t="46270" x="4549775" y="3375025"/>
          <p14:tracePt t="46279" x="4568825" y="3368675"/>
          <p14:tracePt t="46282" x="4575175" y="3368675"/>
          <p14:tracePt t="46294" x="4581525" y="3368675"/>
          <p14:tracePt t="46299" x="4594225" y="3368675"/>
          <p14:tracePt t="46307" x="4600575" y="3368675"/>
          <p14:tracePt t="46315" x="4613275" y="3368675"/>
          <p14:tracePt t="46324" x="4632325" y="3375025"/>
          <p14:tracePt t="46330" x="4638675" y="3387725"/>
          <p14:tracePt t="46339" x="4664075" y="3394075"/>
          <p14:tracePt t="46344" x="4676775" y="3400425"/>
          <p14:tracePt t="46348" x="4683125" y="3406775"/>
          <p14:tracePt t="46356" x="4702175" y="3406775"/>
          <p14:tracePt t="46365" x="4708525" y="3413125"/>
          <p14:tracePt t="46422" x="4708525" y="3419475"/>
          <p14:tracePt t="46429" x="4714875" y="3419475"/>
          <p14:tracePt t="46438" x="4721225" y="3432175"/>
          <p14:tracePt t="46446" x="4733925" y="3451225"/>
          <p14:tracePt t="46456" x="4751388" y="3470275"/>
          <p14:tracePt t="46465" x="4757738" y="3489325"/>
          <p14:tracePt t="46471" x="4757738" y="3502025"/>
          <p14:tracePt t="46483" x="4764088" y="3521075"/>
          <p14:tracePt t="46489" x="4764088" y="3533775"/>
          <p14:tracePt t="46494" x="4770438" y="3552825"/>
          <p14:tracePt t="46498" x="4776788" y="3565525"/>
          <p14:tracePt t="46503" x="4776788" y="3578225"/>
          <p14:tracePt t="46509" x="4783138" y="3590925"/>
          <p14:tracePt t="46514" x="4789488" y="3602038"/>
          <p14:tracePt t="46518" x="4789488" y="3621088"/>
          <p14:tracePt t="46522" x="4795838" y="3633788"/>
          <p14:tracePt t="46527" x="4802188" y="3652838"/>
          <p14:tracePt t="46530" x="4802188" y="3659188"/>
          <p14:tracePt t="46534" x="4814888" y="3659188"/>
          <p14:tracePt t="46538" x="4821238" y="3678238"/>
          <p14:tracePt t="46545" x="4821238" y="3697288"/>
          <p14:tracePt t="46549" x="4827588" y="3703638"/>
          <p14:tracePt t="46551" x="4833938" y="3709988"/>
          <p14:tracePt t="46556" x="4833938" y="3716338"/>
          <p14:tracePt t="46559" x="4833938" y="3722688"/>
          <p14:tracePt t="46561" x="4840288" y="3729038"/>
          <p14:tracePt t="46569" x="4840288" y="3735388"/>
          <p14:tracePt t="46580" x="4846638" y="3741738"/>
          <p14:tracePt t="46584" x="4852988" y="3741738"/>
          <p14:tracePt t="46593" x="4859338" y="3741738"/>
          <p14:tracePt t="46604" x="4859338" y="3748088"/>
          <p14:tracePt t="46607" x="4865688" y="3748088"/>
          <p14:tracePt t="46617" x="4865688" y="3754438"/>
          <p14:tracePt t="46627" x="4872038" y="3760788"/>
          <p14:tracePt t="46638" x="4878388" y="3767138"/>
          <p14:tracePt t="46645" x="4878388" y="3773488"/>
          <p14:tracePt t="46652" x="4884738" y="3779838"/>
          <p14:tracePt t="46662" x="4891088" y="3779838"/>
          <p14:tracePt t="46672" x="4891088" y="3798888"/>
          <p14:tracePt t="46676" x="4891088" y="3805238"/>
          <p14:tracePt t="46680" x="4891088" y="3811588"/>
          <p14:tracePt t="46686" x="4897438" y="3817938"/>
          <p14:tracePt t="46689" x="4897438" y="3830638"/>
          <p14:tracePt t="46692" x="4897438" y="3836988"/>
          <p14:tracePt t="46699" x="4897438" y="3849688"/>
          <p14:tracePt t="46703" x="4903788" y="3862388"/>
          <p14:tracePt t="46707" x="4903788" y="3868738"/>
          <p14:tracePt t="46837" x="4916488" y="3875088"/>
          <p14:tracePt t="46845" x="4916488" y="3881438"/>
          <p14:tracePt t="46851" x="4916488" y="3887788"/>
          <p14:tracePt t="46859" x="4916488" y="3894138"/>
          <p14:tracePt t="46867" x="4916488" y="3913188"/>
          <p14:tracePt t="46877" x="4916488" y="3949700"/>
          <p14:tracePt t="46884" x="4922838" y="3956050"/>
          <p14:tracePt t="46893" x="4929188" y="3994150"/>
          <p14:tracePt t="46899" x="4929188" y="4006850"/>
          <p14:tracePt t="46910" x="4935538" y="4013200"/>
          <p14:tracePt t="47056" x="4941888" y="4025900"/>
          <p14:tracePt t="47236" x="4941888" y="4032250"/>
          <p14:tracePt t="47252" x="4941888" y="4051300"/>
          <p14:tracePt t="47260" x="4941888" y="4057650"/>
          <p14:tracePt t="47775" x="4935538" y="4057650"/>
          <p14:tracePt t="47784" x="4935538" y="4076700"/>
          <p14:tracePt t="47792" x="4935538" y="4089400"/>
          <p14:tracePt t="47804" x="4929188" y="4102100"/>
          <p14:tracePt t="48135" x="4922838" y="4108450"/>
          <p14:tracePt t="48147" x="4922838" y="4114800"/>
          <p14:tracePt t="48243" x="4922838" y="4108450"/>
          <p14:tracePt t="48252" x="4922838" y="4102100"/>
          <p14:tracePt t="48258" x="4922838" y="4095750"/>
          <p14:tracePt t="48263" x="4922838" y="4089400"/>
          <p14:tracePt t="48282" x="4922838" y="4083050"/>
          <p14:tracePt t="48324" x="4922838" y="4076700"/>
          <p14:tracePt t="48331" x="4922838" y="4070350"/>
          <p14:tracePt t="48338" x="4922838" y="4064000"/>
          <p14:tracePt t="48343" x="4922838" y="4057650"/>
          <p14:tracePt t="48359" x="4948238" y="4000500"/>
          <p14:tracePt t="48370" x="4986338" y="3956050"/>
          <p14:tracePt t="48377" x="5005388" y="3932238"/>
          <p14:tracePt t="48387" x="5030788" y="3894138"/>
          <p14:tracePt t="48394" x="5049838" y="3843338"/>
          <p14:tracePt t="48405" x="5086350" y="3773488"/>
          <p14:tracePt t="48413" x="5124450" y="3716338"/>
          <p14:tracePt t="48421" x="5149850" y="3652838"/>
          <p14:tracePt t="48428" x="5175250" y="3621088"/>
          <p14:tracePt t="48433" x="5194300" y="3565525"/>
          <p14:tracePt t="48438" x="5207000" y="3533775"/>
          <p14:tracePt t="48440" x="5213350" y="3514725"/>
          <p14:tracePt t="48449" x="5238750" y="3463925"/>
          <p14:tracePt t="48456" x="5257800" y="3419475"/>
          <p14:tracePt t="48461" x="5276850" y="3406775"/>
          <p14:tracePt t="48467" x="5283200" y="3394075"/>
          <p14:tracePt t="48471" x="5289550" y="3381375"/>
          <p14:tracePt t="48478" x="5314950" y="3368675"/>
          <p14:tracePt t="48483" x="5327650" y="3362325"/>
          <p14:tracePt t="48489" x="5346700" y="3355975"/>
          <p14:tracePt t="48494" x="5372100" y="3349625"/>
          <p14:tracePt t="48498" x="5395913" y="3343275"/>
          <p14:tracePt t="48503" x="5421313" y="3336925"/>
          <p14:tracePt t="48509" x="5472113" y="3336925"/>
          <p14:tracePt t="48515" x="5497513" y="3336925"/>
          <p14:tracePt t="48519" x="5522913" y="3336925"/>
          <p14:tracePt t="48525" x="5573713" y="3336925"/>
          <p14:tracePt t="48530" x="5611813" y="3336925"/>
          <p14:tracePt t="48537" x="5649913" y="3336925"/>
          <p14:tracePt t="48543" x="5724525" y="3336925"/>
          <p14:tracePt t="48548" x="5768975" y="3336925"/>
          <p14:tracePt t="48554" x="5826125" y="3336925"/>
          <p14:tracePt t="48558" x="5870575" y="3336925"/>
          <p14:tracePt t="48562" x="5915025" y="3336925"/>
          <p14:tracePt t="48570" x="5978525" y="3336925"/>
          <p14:tracePt t="48576" x="6065838" y="3336925"/>
          <p14:tracePt t="48580" x="6110288" y="3336925"/>
          <p14:tracePt t="48586" x="6167438" y="3336925"/>
          <p14:tracePt t="48591" x="6211888" y="3336925"/>
          <p14:tracePt t="48595" x="6230938" y="3336925"/>
          <p14:tracePt t="48602" x="6281738" y="3336925"/>
          <p14:tracePt t="48607" x="6313488" y="3336925"/>
          <p14:tracePt t="48611" x="6345238" y="3336925"/>
          <p14:tracePt t="48616" x="6351588" y="3336925"/>
          <p14:tracePt t="48620" x="6357938" y="3343275"/>
          <p14:tracePt t="48623" x="6375400" y="3349625"/>
          <p14:tracePt t="48626" x="6381750" y="3349625"/>
          <p14:tracePt t="48631" x="6381750" y="3355975"/>
          <p14:tracePt t="48640" x="6394450" y="3368675"/>
          <p14:tracePt t="48647" x="6400800" y="3375025"/>
          <p14:tracePt t="48652" x="6407150" y="3387725"/>
          <p14:tracePt t="48656" x="6413500" y="3400425"/>
          <p14:tracePt t="48660" x="6426200" y="3413125"/>
          <p14:tracePt t="48668" x="6432550" y="3438525"/>
          <p14:tracePt t="48673" x="6451600" y="3457575"/>
          <p14:tracePt t="48678" x="6457950" y="3470275"/>
          <p14:tracePt t="48682" x="6464300" y="3489325"/>
          <p14:tracePt t="48686" x="6477000" y="3502025"/>
          <p14:tracePt t="48690" x="6483350" y="3514725"/>
          <p14:tracePt t="48697" x="6496050" y="3521075"/>
          <p14:tracePt t="48702" x="6508750" y="3533775"/>
          <p14:tracePt t="48705" x="6508750" y="3540125"/>
          <p14:tracePt t="48710" x="6515100" y="3546475"/>
          <p14:tracePt t="48730" x="6521450" y="3546475"/>
          <p14:tracePt t="48809" x="6521450" y="3552825"/>
          <p14:tracePt t="48814" x="6527800" y="3552825"/>
          <p14:tracePt t="48824" x="6527800" y="3559175"/>
          <p14:tracePt t="48829" x="6534150" y="3565525"/>
          <p14:tracePt t="48834" x="6534150" y="3571875"/>
          <p14:tracePt t="48843" x="6534150" y="3602038"/>
          <p14:tracePt t="48852" x="6540500" y="3614738"/>
          <p14:tracePt t="48857" x="6540500" y="3640138"/>
          <p14:tracePt t="48861" x="6540500" y="3646488"/>
          <p14:tracePt t="48873" x="6546850" y="3697288"/>
          <p14:tracePt t="48879" x="6546850" y="3729038"/>
          <p14:tracePt t="48884" x="6553200" y="3741738"/>
          <p14:tracePt t="48890" x="6553200" y="3760788"/>
          <p14:tracePt t="48893" x="6559550" y="3767138"/>
          <p14:tracePt t="48896" x="6559550" y="3773488"/>
          <p14:tracePt t="48908" x="6559550" y="3792538"/>
          <p14:tracePt t="48915" x="6559550" y="3798888"/>
          <p14:tracePt t="48920" x="6565900" y="3798888"/>
          <p14:tracePt t="48928" x="6565900" y="3805238"/>
          <p14:tracePt t="48942" x="6565900" y="3811588"/>
          <p14:tracePt t="48968" x="6565900" y="3817938"/>
          <p14:tracePt t="48985" x="6565900" y="3836988"/>
          <p14:tracePt t="48995" x="6565900" y="3849688"/>
          <p14:tracePt t="49005" x="6565900" y="3856038"/>
          <p14:tracePt t="49017" x="6565900" y="3887788"/>
          <p14:tracePt t="49027" x="6565900" y="3900488"/>
          <p14:tracePt t="49033" x="6559550" y="3925888"/>
          <p14:tracePt t="49037" x="6559550" y="3932238"/>
          <p14:tracePt t="49043" x="6553200" y="3943350"/>
          <p14:tracePt t="49051" x="6553200" y="3949700"/>
          <p14:tracePt t="49060" x="6553200" y="3968750"/>
          <p14:tracePt t="49203" x="6553200" y="3975100"/>
          <p14:tracePt t="49211" x="6553200" y="3981450"/>
          <p14:tracePt t="49220" x="6553200" y="3994150"/>
          <p14:tracePt t="49227" x="6546850" y="4025900"/>
          <p14:tracePt t="49233" x="6546850" y="4032250"/>
          <p14:tracePt t="49238" x="6546850" y="4038600"/>
          <p14:tracePt t="49242" x="6546850" y="4044950"/>
          <p14:tracePt t="49248" x="6546850" y="4051300"/>
          <p14:tracePt t="49253" x="6540500" y="4051300"/>
          <p14:tracePt t="49402" x="6534150" y="4057650"/>
          <p14:tracePt t="49690" x="6527800" y="4057650"/>
          <p14:tracePt t="49785" x="6508750" y="4064000"/>
          <p14:tracePt t="49790" x="6508750" y="4070350"/>
          <p14:tracePt t="49844" x="6502400" y="4083050"/>
          <p14:tracePt t="49859" x="6496050" y="4083050"/>
          <p14:tracePt t="49867" x="6489700" y="4076700"/>
          <p14:tracePt t="49880" x="6477000" y="4057650"/>
          <p14:tracePt t="49886" x="6470650" y="4051300"/>
          <p14:tracePt t="49890" x="6470650" y="4044950"/>
          <p14:tracePt t="49895" x="6464300" y="4044950"/>
          <p14:tracePt t="49899" x="6464300" y="4038600"/>
          <p14:tracePt t="49960" x="6457950" y="4038600"/>
          <p14:tracePt t="49971" x="6438900" y="4070350"/>
          <p14:tracePt t="49980" x="6432550" y="4089400"/>
          <p14:tracePt t="49991" x="6419850" y="4102100"/>
          <p14:tracePt t="49999" x="6419850" y="4108450"/>
          <p14:tracePt t="50060" x="6413500" y="4108450"/>
          <p14:tracePt t="50147" x="6407150" y="4114800"/>
          <p14:tracePt t="50155" x="6400800" y="4133850"/>
          <p14:tracePt t="50162" x="6388100" y="4165600"/>
          <p14:tracePt t="50167" x="6388100" y="4171950"/>
          <p14:tracePt t="50177" x="6375400" y="4191000"/>
          <p14:tracePt t="50183" x="6375400" y="4197350"/>
          <p14:tracePt t="50198" x="6375400" y="4203700"/>
          <p14:tracePt t="50512" x="6369050" y="4203700"/>
          <p14:tracePt t="50811" x="6369050" y="4197350"/>
          <p14:tracePt t="50819" x="6364288" y="4178300"/>
          <p14:tracePt t="50835" x="6364288" y="4171950"/>
          <p14:tracePt t="50845" x="6364288" y="4165600"/>
          <p14:tracePt t="51150" x="6364288" y="4146550"/>
          <p14:tracePt t="51161" x="6364288" y="4140200"/>
          <p14:tracePt t="51171" x="6364288" y="4133850"/>
          <p14:tracePt t="51184" x="6364288" y="4127500"/>
          <p14:tracePt t="51197" x="6364288" y="4121150"/>
          <p14:tracePt t="51340" x="6345238" y="4108450"/>
          <p14:tracePt t="51373" x="6345238" y="4102100"/>
          <p14:tracePt t="51381" x="6345238" y="4095750"/>
          <p14:tracePt t="51393" x="6345238" y="4089400"/>
          <p14:tracePt t="51408" x="6345238" y="4083050"/>
          <p14:tracePt t="51413" x="6338888" y="4076700"/>
          <p14:tracePt t="51521" x="6338888" y="4070350"/>
          <p14:tracePt t="51533" x="6338888" y="4064000"/>
          <p14:tracePt t="51542" x="6338888" y="4051300"/>
          <p14:tracePt t="51547" x="6332538" y="4044950"/>
          <p14:tracePt t="51553" x="6332538" y="4032250"/>
          <p14:tracePt t="51562" x="6332538" y="4025900"/>
          <p14:tracePt t="51568" x="6332538" y="4013200"/>
          <p14:tracePt t="51580" x="6332538" y="4006850"/>
          <p14:tracePt t="51592" x="6332538" y="4000500"/>
          <p14:tracePt t="51605" x="6326188" y="3994150"/>
          <p14:tracePt t="51636" x="6326188" y="4000500"/>
          <p14:tracePt t="51642" x="6319838" y="4025900"/>
          <p14:tracePt t="51653" x="6319838" y="4057650"/>
          <p14:tracePt t="51658" x="6319838" y="4070350"/>
          <p14:tracePt t="51670" x="6319838" y="4083050"/>
          <p14:tracePt t="51740" x="6319838" y="4076700"/>
          <p14:tracePt t="51749" x="6319838" y="4057650"/>
          <p14:tracePt t="51755" x="6319838" y="4051300"/>
          <p14:tracePt t="51761" x="6319838" y="4044950"/>
          <p14:tracePt t="51766" x="6319838" y="4038600"/>
          <p14:tracePt t="51992" x="6319838" y="4044950"/>
          <p14:tracePt t="52001" x="6319838" y="4051300"/>
          <p14:tracePt t="52009" x="6319838" y="4057650"/>
          <p14:tracePt t="52160" x="6319838" y="4070350"/>
          <p14:tracePt t="52174" x="6319838" y="4102100"/>
          <p14:tracePt t="52179" x="6319838" y="4108450"/>
          <p14:tracePt t="52190" x="6319838" y="4133850"/>
          <p14:tracePt t="52196" x="6319838" y="4140200"/>
          <p14:tracePt t="52205" x="6319838" y="4146550"/>
          <p14:tracePt t="52361" x="6319838" y="4152900"/>
          <p14:tracePt t="52373" x="6319838" y="4165600"/>
          <p14:tracePt t="52611" x="6319838" y="4159250"/>
          <p14:tracePt t="52619" x="6319838" y="4140200"/>
          <p14:tracePt t="52627" x="6319838" y="4133850"/>
          <p14:tracePt t="52633" x="6319838" y="4121150"/>
          <p14:tracePt t="52642" x="6319838" y="4108450"/>
          <p14:tracePt t="52648" x="6319838" y="4095750"/>
          <p14:tracePt t="52656" x="6326188" y="4083050"/>
          <p14:tracePt t="52660" x="6326188" y="4076700"/>
          <p14:tracePt t="52665" x="6326188" y="4070350"/>
          <p14:tracePt t="52923" x="6326188" y="4076700"/>
          <p14:tracePt t="53019" x="6332538" y="4076700"/>
          <p14:tracePt t="53077" x="6332538" y="4083050"/>
          <p14:tracePt t="53087" x="6332538" y="4089400"/>
          <p14:tracePt t="53094" x="6332538" y="4102100"/>
          <p14:tracePt t="53100" x="6332538" y="4114800"/>
          <p14:tracePt t="53107" x="6332538" y="4121150"/>
          <p14:tracePt t="53114" x="6332538" y="4127500"/>
          <p14:tracePt t="53120" x="6332538" y="4133850"/>
          <p14:tracePt t="53130" x="6332538" y="4140200"/>
          <p14:tracePt t="53245" x="6332538" y="4146550"/>
          <p14:tracePt t="53257" x="6332538" y="4171950"/>
          <p14:tracePt t="53273" x="6332538" y="4184650"/>
          <p14:tracePt t="53415" x="6332538" y="4191000"/>
          <p14:tracePt t="53424" x="6332538" y="4197350"/>
          <p14:tracePt t="53428" x="6332538" y="4203700"/>
          <p14:tracePt t="53577" x="6326188" y="4203700"/>
          <p14:tracePt t="53653" x="6326188" y="4197350"/>
          <p14:tracePt t="53659" x="6326188" y="4191000"/>
          <p14:tracePt t="53668" x="6319838" y="4165600"/>
          <p14:tracePt t="53674" x="6313488" y="4152900"/>
          <p14:tracePt t="53683" x="6307138" y="4127500"/>
          <p14:tracePt t="53691" x="6300788" y="4108450"/>
          <p14:tracePt t="53700" x="6300788" y="4095750"/>
          <p14:tracePt t="53709" x="6300788" y="4076700"/>
          <p14:tracePt t="53714" x="6300788" y="4070350"/>
          <p14:tracePt t="53718" x="6300788" y="4064000"/>
          <p14:tracePt t="53731" x="6300788" y="4051300"/>
          <p14:tracePt t="53856" x="6294438" y="4051300"/>
          <p14:tracePt t="53862" x="6288088" y="4044950"/>
          <p14:tracePt t="53875" x="6288088" y="4038600"/>
          <p14:tracePt t="53888" x="6275388" y="4032250"/>
          <p14:tracePt t="53897" x="6269038" y="4032250"/>
          <p14:tracePt t="53904" x="6269038" y="4025900"/>
          <p14:tracePt t="53909" x="6269038" y="4013200"/>
          <p14:tracePt t="53918" x="6262688" y="4013200"/>
          <p14:tracePt t="53989" x="6262688" y="4006850"/>
          <p14:tracePt t="54002" x="6262688" y="4000500"/>
          <p14:tracePt t="54011" x="6262688" y="3987800"/>
          <p14:tracePt t="54015" x="6262688" y="3975100"/>
          <p14:tracePt t="54021" x="6262688" y="3962400"/>
          <p14:tracePt t="54031" x="6262688" y="3949700"/>
          <p14:tracePt t="54040" x="6262688" y="3938588"/>
          <p14:tracePt t="54046" x="6262688" y="3925888"/>
          <p14:tracePt t="54055" x="6262688" y="3913188"/>
          <p14:tracePt t="54059" x="6256338" y="3913188"/>
          <p14:tracePt t="54074" x="6256338" y="3900488"/>
          <p14:tracePt t="54242" x="6249988" y="3894138"/>
          <p14:tracePt t="54249" x="6218238" y="3875088"/>
          <p14:tracePt t="54257" x="6173788" y="3849688"/>
          <p14:tracePt t="54267" x="6084888" y="3773488"/>
          <p14:tracePt t="54278" x="5959475" y="3646488"/>
          <p14:tracePt t="54285" x="5826125" y="3527425"/>
          <p14:tracePt t="54295" x="5707063" y="3406775"/>
          <p14:tracePt t="54301" x="5586413" y="3298825"/>
          <p14:tracePt t="54311" x="5440363" y="3173413"/>
          <p14:tracePt t="54318" x="5346700" y="3084513"/>
          <p14:tracePt t="54324" x="5257800" y="2995613"/>
          <p14:tracePt t="54328" x="5213350" y="2957513"/>
          <p14:tracePt t="54332" x="5156200" y="2919413"/>
          <p14:tracePt t="54338" x="5092700" y="2863850"/>
          <p14:tracePt t="54342" x="5073650" y="2844800"/>
          <p14:tracePt t="54346" x="5024438" y="2813050"/>
          <p14:tracePt t="54350" x="4992688" y="2787650"/>
          <p14:tracePt t="54358" x="4948238" y="2762250"/>
          <p14:tracePt t="54362" x="4897438" y="2736850"/>
          <p14:tracePt t="54367" x="4865688" y="2717800"/>
          <p14:tracePt t="54371" x="4846638" y="2711450"/>
          <p14:tracePt t="54375" x="4814888" y="2692400"/>
          <p14:tracePt t="54378" x="4795838" y="2686050"/>
          <p14:tracePt t="54381" x="4783138" y="2679700"/>
          <p14:tracePt t="54388" x="4738688" y="2673350"/>
          <p14:tracePt t="54391" x="4727575" y="2667000"/>
          <p14:tracePt t="54395" x="4702175" y="2667000"/>
          <p14:tracePt t="54400" x="4695825" y="2667000"/>
          <p14:tracePt t="54404" x="4670425" y="2660650"/>
          <p14:tracePt t="54407" x="4651375" y="2660650"/>
          <p14:tracePt t="54410" x="4632325" y="2660650"/>
          <p14:tracePt t="54416" x="4619625" y="2660650"/>
          <p14:tracePt t="54420" x="4606925" y="2660650"/>
          <p14:tracePt t="54423" x="4568825" y="2660650"/>
          <p14:tracePt t="54427" x="4549775" y="2660650"/>
          <p14:tracePt t="54431" x="4524375" y="2660650"/>
          <p14:tracePt t="54435" x="4498975" y="2667000"/>
          <p14:tracePt t="54439" x="4473575" y="2667000"/>
          <p14:tracePt t="54442" x="4454525" y="2673350"/>
          <p14:tracePt t="54447" x="4416425" y="2686050"/>
          <p14:tracePt t="54451" x="4367213" y="2698750"/>
          <p14:tracePt t="54457" x="4335463" y="2717800"/>
          <p14:tracePt t="54462" x="4284663" y="2730500"/>
          <p14:tracePt t="54466" x="4227513" y="2749550"/>
          <p14:tracePt t="54470" x="4183063" y="2768600"/>
          <p14:tracePt t="54474" x="4125913" y="2800350"/>
          <p14:tracePt t="54482" x="3987800" y="2863850"/>
          <p14:tracePt t="54486" x="3930650" y="2889250"/>
          <p14:tracePt t="54490" x="3848100" y="2932113"/>
          <p14:tracePt t="54497" x="3722688" y="3001963"/>
          <p14:tracePt t="54501" x="3621088" y="3059113"/>
          <p14:tracePt t="54506" x="3513138" y="3122613"/>
          <p14:tracePt t="54512" x="3368675" y="3211513"/>
          <p14:tracePt t="54517" x="3260725" y="3273425"/>
          <p14:tracePt t="54521" x="3184525" y="3317875"/>
          <p14:tracePt t="54527" x="3046413" y="3413125"/>
          <p14:tracePt t="54530" x="2989263" y="3457575"/>
          <p14:tracePt t="54534" x="2919413" y="3514725"/>
          <p14:tracePt t="54538" x="2862263" y="3546475"/>
          <p14:tracePt t="54544" x="2774950" y="3627438"/>
          <p14:tracePt t="54548" x="2717800" y="3665538"/>
          <p14:tracePt t="54552" x="2679700" y="3709988"/>
          <p14:tracePt t="54558" x="2622550" y="3760788"/>
          <p14:tracePt t="54562" x="2597150" y="3798888"/>
          <p14:tracePt t="54566" x="2565400" y="3824288"/>
          <p14:tracePt t="54574" x="2559050" y="3843338"/>
          <p14:tracePt t="54578" x="2527300" y="3881438"/>
          <p14:tracePt t="54582" x="2520950" y="3894138"/>
          <p14:tracePt t="54586" x="2508250" y="3906838"/>
          <p14:tracePt t="54594" x="2495550" y="3932238"/>
          <p14:tracePt t="54598" x="2495550" y="3938588"/>
          <p14:tracePt t="54612" x="2482850" y="3975100"/>
          <p14:tracePt t="54615" x="2482850" y="3981450"/>
          <p14:tracePt t="54621" x="2482850" y="3994150"/>
          <p14:tracePt t="54626" x="2482850" y="4013200"/>
          <p14:tracePt t="54630" x="2476500" y="4032250"/>
          <p14:tracePt t="54638" x="2476500" y="4044950"/>
          <p14:tracePt t="54641" x="2476500" y="4057650"/>
          <p14:tracePt t="54644" x="2476500" y="4070350"/>
          <p14:tracePt t="54650" x="2476500" y="4083050"/>
          <p14:tracePt t="54654" x="2476500" y="4095750"/>
          <p14:tracePt t="54657" x="2476500" y="4108450"/>
          <p14:tracePt t="54669" x="2476500" y="4133850"/>
          <p14:tracePt t="54673" x="2476500" y="4140200"/>
          <p14:tracePt t="54676" x="2476500" y="4146550"/>
          <p14:tracePt t="54687" x="2476500" y="4152900"/>
          <p14:tracePt t="54730" x="2476500" y="4159250"/>
          <p14:tracePt t="54737" x="2476500" y="4165600"/>
          <p14:tracePt t="54749" x="2476500" y="4171950"/>
          <p14:tracePt t="54755" x="2476500" y="4184650"/>
          <p14:tracePt t="54765" x="2476500" y="4191000"/>
          <p14:tracePt t="54769" x="2482850" y="4197350"/>
          <p14:tracePt t="54779" x="2482850" y="4203700"/>
          <p14:tracePt t="54785" x="2489200" y="4203700"/>
          <p14:tracePt t="54821" x="2489200" y="4210050"/>
          <p14:tracePt t="54832" x="2489200" y="4216400"/>
          <p14:tracePt t="54837" x="2489200" y="4229100"/>
          <p14:tracePt t="54847" x="2489200" y="4241800"/>
          <p14:tracePt t="54852" x="2489200" y="4254500"/>
          <p14:tracePt t="54861" x="2489200" y="4273550"/>
          <p14:tracePt t="54871" x="2489200" y="4279900"/>
          <p14:tracePt t="54873" x="2489200" y="4286250"/>
          <p14:tracePt t="54880" x="2489200" y="4291013"/>
          <p14:tracePt t="55176" x="2489200" y="4297363"/>
          <p14:tracePt t="55183" x="2489200" y="4303713"/>
          <p14:tracePt t="55192" x="2489200" y="4316413"/>
          <p14:tracePt t="55196" x="2489200" y="4322763"/>
          <p14:tracePt t="55206" x="2489200" y="4335463"/>
          <p14:tracePt t="55212" x="2489200" y="4348163"/>
          <p14:tracePt t="55222" x="2489200" y="4354513"/>
          <p14:tracePt t="55231" x="2495550" y="4354513"/>
          <p14:tracePt t="55272" x="2501900" y="4360863"/>
          <p14:tracePt t="55301" x="2508250" y="4367213"/>
          <p14:tracePt t="55317" x="2508250" y="4379913"/>
          <p14:tracePt t="55335" x="2508250" y="4386263"/>
          <p14:tracePt t="55361" x="2508250" y="4392613"/>
          <p14:tracePt t="55378" x="2508250" y="4398963"/>
          <p14:tracePt t="55396" x="2508250" y="4405313"/>
          <p14:tracePt t="55482" x="2508250" y="4398963"/>
          <p14:tracePt t="55492" x="2508250" y="4392613"/>
          <p14:tracePt t="55589" x="2508250" y="4386263"/>
          <p14:tracePt t="55597" x="2508250" y="4379913"/>
          <p14:tracePt t="55604" x="2508250" y="4373563"/>
          <p14:tracePt t="55639" x="2508250" y="4367213"/>
          <p14:tracePt t="55650" x="2508250" y="4360863"/>
          <p14:tracePt t="55748" x="2508250" y="4354513"/>
          <p14:tracePt t="55950" x="2508250" y="4348163"/>
          <p14:tracePt t="55961" x="2508250" y="4316413"/>
          <p14:tracePt t="55965" x="2501900" y="4310063"/>
          <p14:tracePt t="55976" x="2495550" y="4254500"/>
          <p14:tracePt t="55987" x="2495550" y="4203700"/>
          <p14:tracePt t="55996" x="2495550" y="4133850"/>
          <p14:tracePt t="56004" x="2495550" y="4083050"/>
          <p14:tracePt t="56009" x="2495550" y="4051300"/>
          <p14:tracePt t="56014" x="2495550" y="4038600"/>
          <p14:tracePt t="56023" x="2501900" y="4006850"/>
          <p14:tracePt t="56028" x="2501900" y="4000500"/>
          <p14:tracePt t="56034" x="2501900" y="3994150"/>
          <p14:tracePt t="56044" x="2501900" y="3987800"/>
          <p14:tracePt t="56196" x="2501900" y="4000500"/>
          <p14:tracePt t="56202" x="2508250" y="4019550"/>
          <p14:tracePt t="56212" x="2514600" y="4057650"/>
          <p14:tracePt t="56218" x="2520950" y="4083050"/>
          <p14:tracePt t="56228" x="2520950" y="4114800"/>
          <p14:tracePt t="56234" x="2520950" y="4133850"/>
          <p14:tracePt t="56243" x="2520950" y="4165600"/>
          <p14:tracePt t="56249" x="2520950" y="4178300"/>
          <p14:tracePt t="56260" x="2520950" y="4184650"/>
          <p14:tracePt t="56271" x="2520950" y="4191000"/>
          <p14:tracePt t="56281" x="2520950" y="4203700"/>
          <p14:tracePt t="56407" x="2520950" y="4210050"/>
          <p14:tracePt t="56417" x="2520950" y="4216400"/>
          <p14:tracePt t="56425" x="2520950" y="4229100"/>
          <p14:tracePt t="56581" x="2520950" y="4241800"/>
          <p14:tracePt t="56589" x="2520950" y="4254500"/>
          <p14:tracePt t="56594" x="2514600" y="4260850"/>
          <p14:tracePt t="56602" x="2508250" y="4267200"/>
          <p14:tracePt t="56919" x="2508250" y="4273550"/>
          <p14:tracePt t="56925" x="2501900" y="4291013"/>
          <p14:tracePt t="56932" x="2495550" y="4303713"/>
          <p14:tracePt t="56939" x="2489200" y="4303713"/>
          <p14:tracePt t="56943" x="2482850" y="4310063"/>
          <p14:tracePt t="56954" x="2470150" y="4322763"/>
          <p14:tracePt t="56965" x="2470150" y="4329113"/>
          <p14:tracePt t="57057" x="2470150" y="4316413"/>
          <p14:tracePt t="57063" x="2463800" y="4310063"/>
          <p14:tracePt t="57069" x="2463800" y="4297363"/>
          <p14:tracePt t="57075" x="2463800" y="4291013"/>
          <p14:tracePt t="57206" x="2457450" y="4286250"/>
          <p14:tracePt t="57217" x="2446338" y="4267200"/>
          <p14:tracePt t="57226" x="2446338" y="4248150"/>
          <p14:tracePt t="57237" x="2439988" y="4222750"/>
          <p14:tracePt t="57246" x="2427288" y="4203700"/>
          <p14:tracePt t="57468" x="2420938" y="4216400"/>
          <p14:tracePt t="57474" x="2420938" y="4235450"/>
          <p14:tracePt t="57484" x="2420938" y="4260850"/>
          <p14:tracePt t="57490" x="2420938" y="4273550"/>
          <p14:tracePt t="57501" x="2420938" y="4297363"/>
          <p14:tracePt t="57508" x="2420938" y="4310063"/>
          <p14:tracePt t="57516" x="2420938" y="4316413"/>
          <p14:tracePt t="57579" x="2420938" y="4322763"/>
          <p14:tracePt t="57596" x="2414588" y="4310063"/>
          <p14:tracePt t="57609" x="2414588" y="4303713"/>
          <p14:tracePt t="57801" x="2414588" y="4310063"/>
          <p14:tracePt t="57807" x="2414588" y="4322763"/>
          <p14:tracePt t="57815" x="2414588" y="4341813"/>
          <p14:tracePt t="57821" x="2414588" y="4360863"/>
          <p14:tracePt t="57830" x="2414588" y="4379913"/>
          <p14:tracePt t="57836" x="2414588" y="4386263"/>
          <p14:tracePt t="57846" x="2414588" y="4424363"/>
          <p14:tracePt t="57851" x="2414588" y="4437063"/>
          <p14:tracePt t="57860" x="2414588" y="4449763"/>
          <p14:tracePt t="57865" x="2414588" y="4462463"/>
          <p14:tracePt t="57876" x="2414588" y="4468813"/>
          <p14:tracePt t="57885" x="2414588" y="4475163"/>
          <p14:tracePt t="57981" x="2414588" y="4481513"/>
          <p14:tracePt t="57987" x="2414588" y="4500563"/>
          <p14:tracePt t="57994" x="2414588" y="4513263"/>
          <p14:tracePt t="58000" x="2414588" y="4519613"/>
          <p14:tracePt t="58004" x="2414588" y="4525963"/>
          <p14:tracePt t="58008" x="2414588" y="4532313"/>
          <p14:tracePt t="58010" x="2414588" y="4538663"/>
          <p14:tracePt t="58017" x="2408238" y="4551363"/>
          <p14:tracePt t="58412" x="2401888" y="4551363"/>
          <p14:tracePt t="58420" x="2401888" y="4538663"/>
          <p14:tracePt t="58428" x="2401888" y="4519613"/>
          <p14:tracePt t="58433" x="2401888" y="4513263"/>
          <p14:tracePt t="58444" x="2401888" y="4487863"/>
          <p14:tracePt t="58452" x="2401888" y="4468813"/>
          <p14:tracePt t="58458" x="2401888" y="4443413"/>
          <p14:tracePt t="58464" x="2401888" y="4424363"/>
          <p14:tracePt t="58469" x="2401888" y="4418013"/>
          <p14:tracePt t="58478" x="2401888" y="4392613"/>
          <p14:tracePt t="58484" x="2401888" y="4379913"/>
          <p14:tracePt t="58491" x="2408238" y="4354513"/>
          <p14:tracePt t="58509" x="2408238" y="4316413"/>
          <p14:tracePt t="58652" x="2408238" y="4303713"/>
          <p14:tracePt t="58657" x="2408238" y="4297363"/>
          <p14:tracePt t="58663" x="2408238" y="4286250"/>
          <p14:tracePt t="58669" x="2408238" y="4279900"/>
          <p14:tracePt t="58682" x="2408238" y="4254500"/>
          <p14:tracePt t="58688" x="2408238" y="4248150"/>
          <p14:tracePt t="58696" x="2408238" y="4241800"/>
          <p14:tracePt t="58917" x="2408238" y="4248150"/>
          <p14:tracePt t="58925" x="2408238" y="4260850"/>
          <p14:tracePt t="58931" x="2408238" y="4279900"/>
          <p14:tracePt t="58938" x="2408238" y="4291013"/>
          <p14:tracePt t="58951" x="2408238" y="4316413"/>
          <p14:tracePt t="58960" x="2408238" y="4322763"/>
          <p14:tracePt t="59051" x="2408238" y="4316413"/>
          <p14:tracePt t="59164" x="2408238" y="4310063"/>
          <p14:tracePt t="59171" x="2408238" y="4303713"/>
          <p14:tracePt t="59181" x="2408238" y="4297363"/>
          <p14:tracePt t="59190" x="2408238" y="4291013"/>
          <p14:tracePt t="59202" x="2408238" y="4279900"/>
          <p14:tracePt t="59208" x="2408238" y="4267200"/>
          <p14:tracePt t="59217" x="2408238" y="4254500"/>
          <p14:tracePt t="59222" x="2408238" y="4248150"/>
          <p14:tracePt t="59231" x="2408238" y="4241800"/>
          <p14:tracePt t="59245" x="2408238" y="4235450"/>
          <p14:tracePt t="59252" x="2408238" y="4229100"/>
          <p14:tracePt t="59358" x="2408238" y="4216400"/>
          <p14:tracePt t="59364" x="2414588" y="4203700"/>
          <p14:tracePt t="59371" x="2414588" y="4184650"/>
          <p14:tracePt t="59378" x="2414588" y="4165600"/>
          <p14:tracePt t="59390" x="2414588" y="4146550"/>
          <p14:tracePt t="59397" x="2414588" y="4127500"/>
          <p14:tracePt t="59403" x="2414588" y="4114800"/>
          <p14:tracePt t="59408" x="2420938" y="4108450"/>
          <p14:tracePt t="59414" x="2420938" y="4102100"/>
          <p14:tracePt t="59418" x="2420938" y="4089400"/>
          <p14:tracePt t="59424" x="2420938" y="4076700"/>
          <p14:tracePt t="59430" x="2420938" y="4064000"/>
          <p14:tracePt t="59434" x="2420938" y="4057650"/>
          <p14:tracePt t="59448" x="2420938" y="4051300"/>
          <p14:tracePt t="59516" x="2420938" y="4044950"/>
          <p14:tracePt t="59531" x="2420938" y="4032250"/>
          <p14:tracePt t="59537" x="2420938" y="4019550"/>
          <p14:tracePt t="59546" x="2420938" y="4006850"/>
          <p14:tracePt t="59552" x="2420938" y="4000500"/>
          <p14:tracePt t="59558" x="2420938" y="3981450"/>
          <p14:tracePt t="59562" x="2420938" y="3975100"/>
          <p14:tracePt t="59566" x="2420938" y="3968750"/>
          <p14:tracePt t="59575" x="2420938" y="3962400"/>
          <p14:tracePt t="59582" x="2420938" y="3956050"/>
          <p14:tracePt t="59663" x="2420938" y="3962400"/>
          <p14:tracePt t="59669" x="2420938" y="3968750"/>
          <p14:tracePt t="59675" x="2420938" y="3975100"/>
          <p14:tracePt t="59678" x="2420938" y="3981450"/>
          <p14:tracePt t="59689" x="2420938" y="3987800"/>
          <p14:tracePt t="59729" x="2420938" y="3994150"/>
          <p14:tracePt t="59740" x="2420938" y="4000500"/>
          <p14:tracePt t="59746" x="2420938" y="4013200"/>
          <p14:tracePt t="59753" x="2420938" y="4025900"/>
          <p14:tracePt t="59764" x="2433638" y="4064000"/>
          <p14:tracePt t="59768" x="2439988" y="4076700"/>
          <p14:tracePt t="59774" x="2439988" y="4083050"/>
          <p14:tracePt t="59780" x="2446338" y="4121150"/>
          <p14:tracePt t="59785" x="2451100" y="4140200"/>
          <p14:tracePt t="59791" x="2451100" y="4178300"/>
          <p14:tracePt t="59795" x="2451100" y="4184650"/>
          <p14:tracePt t="59798" x="2451100" y="4191000"/>
          <p14:tracePt t="59802" x="2451100" y="4203700"/>
          <p14:tracePt t="59807" x="2451100" y="4222750"/>
          <p14:tracePt t="59812" x="2457450" y="4235450"/>
          <p14:tracePt t="59814" x="2457450" y="4248150"/>
          <p14:tracePt t="59822" x="2457450" y="4267200"/>
          <p14:tracePt t="59828" x="2457450" y="4291013"/>
          <p14:tracePt t="59831" x="2457450" y="4297363"/>
          <p14:tracePt t="59833" x="2457450" y="4310063"/>
          <p14:tracePt t="59838" x="2457450" y="4316413"/>
          <p14:tracePt t="59841" x="2457450" y="4322763"/>
          <p14:tracePt t="59848" x="2457450" y="4341813"/>
          <p14:tracePt t="59855" x="2457450" y="4348163"/>
          <p14:tracePt t="59971" x="2457450" y="4341813"/>
          <p14:tracePt t="60492" x="2457450" y="4335463"/>
          <p14:tracePt t="60500" x="2457450" y="4322763"/>
          <p14:tracePt t="60505" x="2457450" y="4316413"/>
          <p14:tracePt t="60519" x="2457450" y="4310063"/>
          <p14:tracePt t="60584" x="2463800" y="4303713"/>
          <p14:tracePt t="60600" x="2463800" y="4310063"/>
          <p14:tracePt t="60613" x="2463800" y="4316413"/>
          <p14:tracePt t="60796" x="2463800" y="4322763"/>
          <p14:tracePt t="60987" x="2463800" y="4329113"/>
          <p14:tracePt t="61123" x="2463800" y="4341813"/>
          <p14:tracePt t="61130" x="2463800" y="4348163"/>
          <p14:tracePt t="61140" x="2463800" y="4367213"/>
          <p14:tracePt t="61148" x="2457450" y="4379913"/>
          <p14:tracePt t="61153" x="2457450" y="4386263"/>
          <p14:tracePt t="61164" x="2451100" y="4398963"/>
          <p14:tracePt t="61177" x="2451100" y="4405313"/>
          <p14:tracePt t="61255" x="2446338" y="4405313"/>
          <p14:tracePt t="61313" x="2439988" y="4405313"/>
          <p14:tracePt t="61340" x="2433638" y="4405313"/>
          <p14:tracePt t="61353" x="2433638" y="4398963"/>
          <p14:tracePt t="61366" x="2433638" y="4392613"/>
          <p14:tracePt t="61375" x="2427288" y="4386263"/>
          <p14:tracePt t="61398" x="2427288" y="4379913"/>
          <p14:tracePt t="61417" x="2420938" y="4367213"/>
          <p14:tracePt t="61428" x="2420938" y="4360863"/>
          <p14:tracePt t="61433" x="2414588" y="4354513"/>
          <p14:tracePt t="61453" x="2414588" y="4348163"/>
          <p14:tracePt t="61460" x="2408238" y="4335463"/>
          <p14:tracePt t="61773" x="2401888" y="4329113"/>
          <p14:tracePt t="61782" x="2401888" y="4322763"/>
          <p14:tracePt t="61792" x="2401888" y="4316413"/>
          <p14:tracePt t="61799" x="2401888" y="4297363"/>
          <p14:tracePt t="61808" x="2401888" y="4286250"/>
          <p14:tracePt t="61814" x="2401888" y="4267200"/>
          <p14:tracePt t="61823" x="2401888" y="4260850"/>
          <p14:tracePt t="61828" x="2401888" y="4248150"/>
          <p14:tracePt t="61837" x="2401888" y="4235450"/>
          <p14:tracePt t="61843" x="2401888" y="4210050"/>
          <p14:tracePt t="61850" x="2401888" y="4197350"/>
          <p14:tracePt t="61854" x="2401888" y="4191000"/>
          <p14:tracePt t="61871" x="2401888" y="4184650"/>
          <p14:tracePt t="61876" x="2401888" y="4178300"/>
          <p14:tracePt t="61883" x="2401888" y="4165600"/>
          <p14:tracePt t="61888" x="2401888" y="4146550"/>
          <p14:tracePt t="61900" x="2401888" y="4114800"/>
          <p14:tracePt t="61906" x="2414588" y="4057650"/>
          <p14:tracePt t="61914" x="2446338" y="3956050"/>
          <p14:tracePt t="61918" x="2457450" y="3913188"/>
          <p14:tracePt t="61922" x="2476500" y="3862388"/>
          <p14:tracePt t="61931" x="2501900" y="3786188"/>
          <p14:tracePt t="61937" x="2533650" y="3729038"/>
          <p14:tracePt t="61945" x="2546350" y="3690938"/>
          <p14:tracePt t="61948" x="2559050" y="3659188"/>
          <p14:tracePt t="61953" x="2584450" y="3614738"/>
          <p14:tracePt t="61959" x="2603500" y="3571875"/>
          <p14:tracePt t="61964" x="2628900" y="3540125"/>
          <p14:tracePt t="61969" x="2647950" y="3502025"/>
          <p14:tracePt t="61980" x="2692400" y="3451225"/>
          <p14:tracePt t="61985" x="2724150" y="3419475"/>
          <p14:tracePt t="61992" x="2743200" y="3394075"/>
          <p14:tracePt t="61997" x="2755900" y="3381375"/>
          <p14:tracePt t="62001" x="2768600" y="3375025"/>
          <p14:tracePt t="62011" x="2779713" y="3355975"/>
          <p14:tracePt t="62015" x="2786063" y="3349625"/>
          <p14:tracePt t="62022" x="2805113" y="3336925"/>
          <p14:tracePt t="62028" x="2824163" y="3324225"/>
          <p14:tracePt t="62033" x="2855913" y="3311525"/>
          <p14:tracePt t="62040" x="2862263" y="3311525"/>
          <p14:tracePt t="62044" x="2881313" y="3298825"/>
          <p14:tracePt t="62049" x="2906713" y="3298825"/>
          <p14:tracePt t="62057" x="2938463" y="3279775"/>
          <p14:tracePt t="62063" x="2976563" y="3267075"/>
          <p14:tracePt t="62071" x="3040063" y="3255963"/>
          <p14:tracePt t="62075" x="3084513" y="3249613"/>
          <p14:tracePt t="62080" x="3152775" y="3236913"/>
          <p14:tracePt t="62086" x="3216275" y="3230563"/>
          <p14:tracePt t="62090" x="3273425" y="3217863"/>
          <p14:tracePt t="62094" x="3343275" y="3211513"/>
          <p14:tracePt t="62100" x="3419475" y="3211513"/>
          <p14:tracePt t="62106" x="3500438" y="3198813"/>
          <p14:tracePt t="62110" x="3582988" y="3192463"/>
          <p14:tracePt t="62115" x="3633788" y="3192463"/>
          <p14:tracePt t="62119" x="3671888" y="3192463"/>
          <p14:tracePt t="62123" x="3703638" y="3192463"/>
          <p14:tracePt t="62129" x="3741738" y="3186113"/>
          <p14:tracePt t="62138" x="3803650" y="3173413"/>
          <p14:tracePt t="62143" x="3822700" y="3173413"/>
          <p14:tracePt t="62148" x="3854450" y="3173413"/>
          <p14:tracePt t="62155" x="3860800" y="3173413"/>
          <p14:tracePt t="62158" x="3867150" y="3173413"/>
          <p14:tracePt t="62169" x="3898900" y="3173413"/>
          <p14:tracePt t="62177" x="3937000" y="3186113"/>
          <p14:tracePt t="62186" x="3981450" y="3224213"/>
          <p14:tracePt t="62190" x="4000500" y="3230563"/>
          <p14:tracePt t="62198" x="4044950" y="3267075"/>
          <p14:tracePt t="62202" x="4070350" y="3279775"/>
          <p14:tracePt t="62206" x="4100513" y="3298825"/>
          <p14:tracePt t="62212" x="4138613" y="3317875"/>
          <p14:tracePt t="62216" x="4164013" y="3330575"/>
          <p14:tracePt t="62220" x="4195763" y="3343275"/>
          <p14:tracePt t="62226" x="4214813" y="3349625"/>
          <p14:tracePt t="62233" x="4278313" y="3394075"/>
          <p14:tracePt t="62237" x="4316413" y="3413125"/>
          <p14:tracePt t="62244" x="4360863" y="3425825"/>
          <p14:tracePt t="62248" x="4386263" y="3444875"/>
          <p14:tracePt t="62252" x="4410075" y="3463925"/>
          <p14:tracePt t="62257" x="4429125" y="3463925"/>
          <p14:tracePt t="62263" x="4460875" y="3489325"/>
          <p14:tracePt t="62267" x="4492625" y="3502025"/>
          <p14:tracePt t="62270" x="4498975" y="3508375"/>
          <p14:tracePt t="62276" x="4537075" y="3521075"/>
          <p14:tracePt t="62280" x="4556125" y="3527425"/>
          <p14:tracePt t="62283" x="4568825" y="3540125"/>
          <p14:tracePt t="62290" x="4594225" y="3540125"/>
          <p14:tracePt t="62296" x="4606925" y="3546475"/>
          <p14:tracePt t="62301" x="4619625" y="3552825"/>
          <p14:tracePt t="62307" x="4625975" y="3552825"/>
          <p14:tracePt t="62346" x="4632325" y="3559175"/>
          <p14:tracePt t="62354" x="4638675" y="3571875"/>
          <p14:tracePt t="62360" x="4645025" y="3590925"/>
          <p14:tracePt t="62369" x="4651375" y="3608388"/>
          <p14:tracePt t="62377" x="4689475" y="3652838"/>
          <p14:tracePt t="62386" x="4714875" y="3690938"/>
          <p14:tracePt t="62392" x="4745038" y="3716338"/>
          <p14:tracePt t="62399" x="4770438" y="3735388"/>
          <p14:tracePt t="62405" x="4795838" y="3767138"/>
          <p14:tracePt t="62409" x="4821238" y="3779838"/>
          <p14:tracePt t="62420" x="4827588" y="3786188"/>
          <p14:tracePt t="62425" x="4833938" y="3786188"/>
          <p14:tracePt t="62497" x="4840288" y="3786188"/>
          <p14:tracePt t="62616" x="4840288" y="3792538"/>
          <p14:tracePt t="63053" x="4846638" y="3798888"/>
          <p14:tracePt t="63065" x="4846638" y="3805238"/>
          <p14:tracePt t="63082" x="4846638" y="3811588"/>
          <p14:tracePt t="63093" x="4852988" y="3817938"/>
          <p14:tracePt t="63119" x="4852988" y="3824288"/>
          <p14:tracePt t="63130" x="4852988" y="3830638"/>
          <p14:tracePt t="63141" x="4852988" y="3836988"/>
          <p14:tracePt t="63160" x="4852988" y="3843338"/>
          <p14:tracePt t="63171" x="4852988" y="3849688"/>
          <p14:tracePt t="63179" x="4852988" y="3856038"/>
          <p14:tracePt t="63192" x="4852988" y="3862388"/>
          <p14:tracePt t="63198" x="4852988" y="3881438"/>
          <p14:tracePt t="63202" x="4846638" y="3894138"/>
          <p14:tracePt t="63206" x="4840288" y="3900488"/>
          <p14:tracePt t="63212" x="4827588" y="3913188"/>
          <p14:tracePt t="63218" x="4821238" y="3925888"/>
          <p14:tracePt t="63222" x="4814888" y="3932238"/>
          <p14:tracePt t="63228" x="4814888" y="3943350"/>
          <p14:tracePt t="63233" x="4808538" y="3949700"/>
          <p14:tracePt t="63241" x="4802188" y="3956050"/>
          <p14:tracePt t="63245" x="4802188" y="3962400"/>
          <p14:tracePt t="63580" x="4795838" y="3968750"/>
          <p14:tracePt t="63585" x="4789488" y="3981450"/>
          <p14:tracePt t="63592" x="4783138" y="3981450"/>
          <p14:tracePt t="63706" x="4776788" y="3981450"/>
          <p14:tracePt t="63881" x="4776788" y="3975100"/>
          <p14:tracePt t="63916" x="4764088" y="3975100"/>
          <p14:tracePt t="64021" x="4757738" y="3968750"/>
          <p14:tracePt t="64027" x="4751388" y="3956050"/>
          <p14:tracePt t="64033" x="4745038" y="3949700"/>
          <p14:tracePt t="64042" x="4733925" y="3932238"/>
          <p14:tracePt t="64053" x="4733925" y="3906838"/>
          <p14:tracePt t="64063" x="4714875" y="3875088"/>
          <p14:tracePt t="64072" x="4708525" y="3849688"/>
          <p14:tracePt t="64076" x="4702175" y="3843338"/>
          <p14:tracePt t="64082" x="4695825" y="3836988"/>
          <p14:tracePt t="64086" x="4689475" y="3830638"/>
          <p14:tracePt t="64202" x="4689475" y="3824288"/>
          <p14:tracePt t="64210" x="4689475" y="3817938"/>
          <p14:tracePt t="64278" x="4683125" y="3817938"/>
          <p14:tracePt t="64305" x="4676775" y="3817938"/>
          <p14:tracePt t="64314" x="4676775" y="3824288"/>
          <p14:tracePt t="64386" x="4670425" y="3824288"/>
          <p14:tracePt t="64433" x="4664075" y="3824288"/>
          <p14:tracePt t="64441" x="4651375" y="3824288"/>
          <p14:tracePt t="64447" x="4645025" y="3824288"/>
          <p14:tracePt t="64451" x="4632325" y="3824288"/>
          <p14:tracePt t="64461" x="4613275" y="3824288"/>
          <p14:tracePt t="64470" x="4562475" y="3836988"/>
          <p14:tracePt t="64479" x="4498975" y="3868738"/>
          <p14:tracePt t="64487" x="4422775" y="3906838"/>
          <p14:tracePt t="64495" x="4341813" y="3956050"/>
          <p14:tracePt t="64500" x="4259263" y="3987800"/>
          <p14:tracePt t="64508" x="4176713" y="4019550"/>
          <p14:tracePt t="64514" x="4081463" y="4051300"/>
          <p14:tracePt t="64520" x="4000500" y="4083050"/>
          <p14:tracePt t="64527" x="3898900" y="4121150"/>
          <p14:tracePt t="64533" x="3803650" y="4146550"/>
          <p14:tracePt t="64542" x="3735388" y="4171950"/>
          <p14:tracePt t="64547" x="3652838" y="4197350"/>
          <p14:tracePt t="64553" x="3582988" y="4203700"/>
          <p14:tracePt t="64557" x="3557588" y="4210050"/>
          <p14:tracePt t="64562" x="3532188" y="4216400"/>
          <p14:tracePt t="64567" x="3487738" y="4222750"/>
          <p14:tracePt t="64572" x="3443288" y="4235450"/>
          <p14:tracePt t="64576" x="3425825" y="4235450"/>
          <p14:tracePt t="64579" x="3406775" y="4235450"/>
          <p14:tracePt t="64585" x="3381375" y="4235450"/>
          <p14:tracePt t="64588" x="3355975" y="4235450"/>
          <p14:tracePt t="64591" x="3343275" y="4235450"/>
          <p14:tracePt t="64595" x="3305175" y="4241800"/>
          <p14:tracePt t="64600" x="3273425" y="4248150"/>
          <p14:tracePt t="64604" x="3260725" y="4254500"/>
          <p14:tracePt t="64608" x="3222625" y="4273550"/>
          <p14:tracePt t="64612" x="3190875" y="4286250"/>
          <p14:tracePt t="64618" x="3152775" y="4310063"/>
          <p14:tracePt t="64622" x="3127375" y="4335463"/>
          <p14:tracePt t="64624" x="3114675" y="4348163"/>
          <p14:tracePt t="64628" x="3084513" y="4367213"/>
          <p14:tracePt t="64633" x="3052763" y="4411663"/>
          <p14:tracePt t="64636" x="3033713" y="4430713"/>
          <p14:tracePt t="64639" x="3008313" y="4462463"/>
          <p14:tracePt t="64643" x="2982913" y="4487863"/>
          <p14:tracePt t="64649" x="2957513" y="4525963"/>
          <p14:tracePt t="64653" x="2925763" y="4564063"/>
          <p14:tracePt t="64657" x="2913063" y="4583113"/>
          <p14:tracePt t="64663" x="2887663" y="4621213"/>
          <p14:tracePt t="64670" x="2862263" y="4657725"/>
          <p14:tracePt t="64674" x="2849563" y="4683125"/>
          <p14:tracePt t="64681" x="2843213" y="4695825"/>
          <p14:tracePt t="64684" x="2836863" y="4708525"/>
          <p14:tracePt t="64694" x="2836863" y="4714875"/>
          <p14:tracePt t="64751" x="2836863" y="4708525"/>
          <p14:tracePt t="64759" x="2830513" y="4670425"/>
          <p14:tracePt t="64765" x="2824163" y="4651375"/>
          <p14:tracePt t="64770" x="2811463" y="4632325"/>
          <p14:tracePt t="64781" x="2792413" y="4595813"/>
          <p14:tracePt t="64787" x="2779713" y="4576763"/>
          <p14:tracePt t="64793" x="2774950" y="4570413"/>
          <p14:tracePt t="64801" x="2743200" y="4551363"/>
          <p14:tracePt t="64809" x="2736850" y="4545013"/>
          <p14:tracePt t="64813" x="2730500" y="4545013"/>
          <p14:tracePt t="64819" x="2724150" y="4545013"/>
          <p14:tracePt t="64839" x="2717800" y="4545013"/>
          <p14:tracePt t="64847" x="2711450" y="4545013"/>
          <p14:tracePt t="64853" x="2705100" y="4545013"/>
          <p14:tracePt t="64861" x="2698750" y="4545013"/>
          <p14:tracePt t="64876" x="2692400" y="4545013"/>
          <p14:tracePt t="64896" x="2686050" y="4545013"/>
          <p14:tracePt t="64906" x="2667000" y="4525963"/>
          <p14:tracePt t="64911" x="2660650" y="4525963"/>
          <p14:tracePt t="64919" x="2641600" y="4500563"/>
          <p14:tracePt t="64924" x="2628900" y="4487863"/>
          <p14:tracePt t="64932" x="2603500" y="4475163"/>
          <p14:tracePt t="64937" x="2584450" y="4443413"/>
          <p14:tracePt t="64942" x="2578100" y="4443413"/>
          <p14:tracePt t="64947" x="2559050" y="4424363"/>
          <p14:tracePt t="64951" x="2546350" y="4411663"/>
          <p14:tracePt t="64955" x="2533650" y="4405313"/>
          <p14:tracePt t="64961" x="2520950" y="4392613"/>
          <p14:tracePt t="64967" x="2501900" y="4386263"/>
          <p14:tracePt t="64973" x="2489200" y="4373563"/>
          <p14:tracePt t="65028" x="2489200" y="4367213"/>
          <p14:tracePt t="65034" x="2489200" y="4354513"/>
          <p14:tracePt t="65043" x="2489200" y="4316413"/>
          <p14:tracePt t="65048" x="2501900" y="4291013"/>
          <p14:tracePt t="65056" x="2508250" y="4260850"/>
          <p14:tracePt t="65065" x="2533650" y="4191000"/>
          <p14:tracePt t="65072" x="2533650" y="4152900"/>
          <p14:tracePt t="65078" x="2540000" y="4102100"/>
          <p14:tracePt t="65083" x="2540000" y="4083050"/>
          <p14:tracePt t="65088" x="2546350" y="4044950"/>
          <p14:tracePt t="65092" x="2546350" y="4032250"/>
          <p14:tracePt t="65096" x="2546350" y="4013200"/>
          <p14:tracePt t="65100" x="2546350" y="3994150"/>
          <p14:tracePt t="65106" x="2546350" y="3975100"/>
          <p14:tracePt t="65110" x="2546350" y="3962400"/>
          <p14:tracePt t="65114" x="2546350" y="3956050"/>
          <p14:tracePt t="65118" x="2546350" y="3949700"/>
          <p14:tracePt t="65238" x="2546350" y="3956050"/>
          <p14:tracePt t="65340" x="2546350" y="3962400"/>
          <p14:tracePt t="65346" x="2546350" y="3981450"/>
          <p14:tracePt t="65352" x="2546350" y="3994150"/>
          <p14:tracePt t="65359" x="2546350" y="4006850"/>
          <p14:tracePt t="65366" x="2546350" y="4032250"/>
          <p14:tracePt t="65376" x="2546350" y="4051300"/>
          <p14:tracePt t="65382" x="2552700" y="4064000"/>
          <p14:tracePt t="65392" x="2559050" y="4083050"/>
          <p14:tracePt t="65410" x="2565400" y="4089400"/>
          <p14:tracePt t="65479" x="2578100" y="4089400"/>
          <p14:tracePt t="65486" x="2578100" y="4083050"/>
          <p14:tracePt t="65492" x="2584450" y="4076700"/>
          <p14:tracePt t="65500" x="2590800" y="4064000"/>
          <p14:tracePt t="65508" x="2590800" y="4057650"/>
          <p14:tracePt t="65520" x="2597150" y="4051300"/>
          <p14:tracePt t="65547" x="2597150" y="4044950"/>
          <p14:tracePt t="65587" x="2597150" y="4032250"/>
          <p14:tracePt t="65595" x="2597150" y="4019550"/>
          <p14:tracePt t="65601" x="2578100" y="4006850"/>
          <p14:tracePt t="65611" x="2546350" y="3987800"/>
          <p14:tracePt t="65619" x="2495550" y="3956050"/>
          <p14:tracePt t="65628" x="2414588" y="3925888"/>
          <p14:tracePt t="65634" x="2357438" y="3900488"/>
          <p14:tracePt t="65643" x="2281238" y="3875088"/>
          <p14:tracePt t="65648" x="2205038" y="3849688"/>
          <p14:tracePt t="65656" x="2135188" y="3830638"/>
          <p14:tracePt t="65661" x="2060575" y="3817938"/>
          <p14:tracePt t="65668" x="1997075" y="3811588"/>
          <p14:tracePt t="65676" x="1927225" y="3805238"/>
          <p14:tracePt t="65681" x="1870075" y="3805238"/>
          <p14:tracePt t="65687" x="1844675" y="3805238"/>
          <p14:tracePt t="65690" x="1812925" y="3805238"/>
          <p14:tracePt t="65695" x="1770063" y="3805238"/>
          <p14:tracePt t="65702" x="1719263" y="3824288"/>
          <p14:tracePt t="65705" x="1700213" y="3836988"/>
          <p14:tracePt t="65711" x="1668463" y="3849688"/>
          <p14:tracePt t="65716" x="1630363" y="3881438"/>
          <p14:tracePt t="65720" x="1592263" y="3906838"/>
          <p14:tracePt t="65724" x="1573213" y="3925888"/>
          <p14:tracePt t="65728" x="1541463" y="3949700"/>
          <p14:tracePt t="65737" x="1490663" y="4000500"/>
          <p14:tracePt t="65743" x="1454150" y="4032250"/>
          <p14:tracePt t="65748" x="1403350" y="4095750"/>
          <p14:tracePt t="65753" x="1371600" y="4127500"/>
          <p14:tracePt t="65757" x="1339850" y="4165600"/>
          <p14:tracePt t="65765" x="1295400" y="4210050"/>
          <p14:tracePt t="65770" x="1263650" y="4254500"/>
          <p14:tracePt t="65776" x="1244600" y="4273550"/>
          <p14:tracePt t="65782" x="1219200" y="4316413"/>
          <p14:tracePt t="65786" x="1212850" y="4335463"/>
          <p14:tracePt t="65790" x="1193800" y="4367213"/>
          <p14:tracePt t="65800" x="1181100" y="4411663"/>
          <p14:tracePt t="65805" x="1174750" y="4424363"/>
          <p14:tracePt t="65811" x="1174750" y="4449763"/>
          <p14:tracePt t="65816" x="1174750" y="4468813"/>
          <p14:tracePt t="65820" x="1174750" y="4494213"/>
          <p14:tracePt t="65826" x="1174750" y="4513263"/>
          <p14:tracePt t="65833" x="1174750" y="4557713"/>
          <p14:tracePt t="65838" x="1181100" y="4595813"/>
          <p14:tracePt t="65845" x="1200150" y="4638675"/>
          <p14:tracePt t="65850" x="1219200" y="4676775"/>
          <p14:tracePt t="65859" x="1231900" y="4733925"/>
          <p14:tracePt t="65864" x="1276350" y="4810125"/>
          <p14:tracePt t="65869" x="1295400" y="4873625"/>
          <p14:tracePt t="65877" x="1327150" y="4930775"/>
          <p14:tracePt t="65882" x="1377950" y="5011738"/>
          <p14:tracePt t="65891" x="1422400" y="5081588"/>
          <p14:tracePt t="65899" x="1490663" y="5202238"/>
          <p14:tracePt t="65906" x="1547813" y="5284788"/>
          <p14:tracePt t="65912" x="1598613" y="5353050"/>
          <p14:tracePt t="65917" x="1649413" y="5416550"/>
          <p14:tracePt t="65924" x="1706563" y="5480050"/>
          <p14:tracePt t="65928" x="1751013" y="5518150"/>
          <p14:tracePt t="65932" x="1795463" y="5556250"/>
          <p14:tracePt t="65941" x="1863725" y="5619750"/>
          <p14:tracePt t="65947" x="1939925" y="5662613"/>
          <p14:tracePt t="65953" x="1997075" y="5707063"/>
          <p14:tracePt t="65957" x="2028825" y="5726113"/>
          <p14:tracePt t="65961" x="2066925" y="5745163"/>
          <p14:tracePt t="65967" x="2092325" y="5757863"/>
          <p14:tracePt t="65972" x="2154238" y="5770563"/>
          <p14:tracePt t="65977" x="2179638" y="5783263"/>
          <p14:tracePt t="65981" x="2198688" y="5789613"/>
          <p14:tracePt t="65986" x="2230438" y="5789613"/>
          <p14:tracePt t="65989" x="2243138" y="5789613"/>
          <p14:tracePt t="65994" x="2262188" y="5789613"/>
          <p14:tracePt t="66000" x="2281238" y="5789613"/>
          <p14:tracePt t="66005" x="2287588" y="5789613"/>
          <p14:tracePt t="66011" x="2300288" y="5789613"/>
          <p14:tracePt t="66016" x="2306638" y="5789613"/>
          <p14:tracePt t="66020" x="2312988" y="5789613"/>
          <p14:tracePt t="66050" x="2332038" y="5795963"/>
          <p14:tracePt t="66061" x="2332038" y="5802313"/>
          <p14:tracePt t="66066" x="2338388" y="5808663"/>
          <p14:tracePt t="66070" x="2344738" y="5815013"/>
          <p14:tracePt t="66075" x="2351088" y="5827713"/>
          <p14:tracePt t="66084" x="2370138" y="5846763"/>
          <p14:tracePt t="66091" x="2395538" y="5853113"/>
          <p14:tracePt t="66097" x="2408238" y="5865813"/>
          <p14:tracePt t="66163" x="2420938" y="5865813"/>
          <p14:tracePt t="66168" x="2420938" y="5859463"/>
          <p14:tracePt t="66175" x="2427288" y="5853113"/>
          <p14:tracePt t="66191" x="2433638" y="5846763"/>
          <p14:tracePt t="66200" x="2433638" y="5840413"/>
          <p14:tracePt t="66238" x="2439988" y="5840413"/>
          <p14:tracePt t="66483" x="2439988" y="5834063"/>
          <p14:tracePt t="66497" x="2446338" y="5802313"/>
          <p14:tracePt t="66506" x="2446338" y="5764213"/>
          <p14:tracePt t="66512" x="2446338" y="5738813"/>
          <p14:tracePt t="66524" x="2463800" y="5681663"/>
          <p14:tracePt t="66533" x="2489200" y="5638800"/>
          <p14:tracePt t="66542" x="2540000" y="5530850"/>
          <p14:tracePt t="66551" x="2578100" y="5448300"/>
          <p14:tracePt t="66557" x="2622550" y="5372100"/>
          <p14:tracePt t="66565" x="2641600" y="5334000"/>
          <p14:tracePt t="66570" x="2679700" y="5265738"/>
          <p14:tracePt t="66575" x="2692400" y="5240338"/>
          <p14:tracePt t="66582" x="2743200" y="5157788"/>
          <p14:tracePt t="66587" x="2768600" y="5119688"/>
          <p14:tracePt t="66592" x="2798763" y="5081588"/>
          <p14:tracePt t="66599" x="2855913" y="4999038"/>
          <p14:tracePt t="66603" x="2881313" y="4968875"/>
          <p14:tracePt t="66608" x="2932113" y="4911725"/>
          <p14:tracePt t="66617" x="3008313" y="4803775"/>
          <p14:tracePt t="66623" x="3065463" y="4733925"/>
          <p14:tracePt t="66629" x="3121025" y="4645025"/>
          <p14:tracePt t="66634" x="3146425" y="4608513"/>
          <p14:tracePt t="66638" x="3178175" y="4570413"/>
          <p14:tracePt t="66647" x="3222625" y="4519613"/>
          <p14:tracePt t="66652" x="3254375" y="4475163"/>
          <p14:tracePt t="66659" x="3286125" y="4449763"/>
          <p14:tracePt t="66663" x="3317875" y="4411663"/>
          <p14:tracePt t="66667" x="3336925" y="4386263"/>
          <p14:tracePt t="66671" x="3355975" y="4367213"/>
          <p14:tracePt t="66678" x="3375025" y="4335463"/>
          <p14:tracePt t="66682" x="3400425" y="4297363"/>
          <p14:tracePt t="66685" x="3413125" y="4286250"/>
          <p14:tracePt t="66692" x="3430588" y="4260850"/>
          <p14:tracePt t="66698" x="3455988" y="4222750"/>
          <p14:tracePt t="66703" x="3468688" y="4197350"/>
          <p14:tracePt t="66710" x="3481388" y="4178300"/>
          <p14:tracePt t="66714" x="3494088" y="4146550"/>
          <p14:tracePt t="66719" x="3506788" y="4133850"/>
          <p14:tracePt t="66724" x="3513138" y="4108450"/>
          <p14:tracePt t="66728" x="3519488" y="4095750"/>
          <p14:tracePt t="66732" x="3525838" y="4089400"/>
          <p14:tracePt t="66739" x="3525838" y="4070350"/>
          <p14:tracePt t="66743" x="3538538" y="4057650"/>
          <p14:tracePt t="66746" x="3538538" y="4051300"/>
          <p14:tracePt t="66758" x="3538538" y="4044950"/>
          <p14:tracePt t="66923" x="3544888" y="4044950"/>
          <p14:tracePt t="66930" x="3544888" y="4057650"/>
          <p14:tracePt t="66938" x="3551238" y="4089400"/>
          <p14:tracePt t="66947" x="3551238" y="4127500"/>
          <p14:tracePt t="66954" x="3551238" y="4171950"/>
          <p14:tracePt t="66964" x="3557588" y="4210050"/>
          <p14:tracePt t="66970" x="3557588" y="4229100"/>
          <p14:tracePt t="66977" x="3557588" y="4248150"/>
          <p14:tracePt t="66981" x="3563938" y="4254500"/>
          <p14:tracePt t="66985" x="3563938" y="4267200"/>
          <p14:tracePt t="66989" x="3563938" y="4273550"/>
          <p14:tracePt t="66994" x="3563938" y="4279900"/>
          <p14:tracePt t="67009" x="3563938" y="4286250"/>
          <p14:tracePt t="67033" x="3576638" y="4291013"/>
          <p14:tracePt t="67208" x="3576638" y="4286250"/>
          <p14:tracePt t="67215" x="3576638" y="4279900"/>
          <p14:tracePt t="67221" x="3576638" y="4273550"/>
          <p14:tracePt t="67230" x="3570288" y="4267200"/>
          <p14:tracePt t="67250" x="3570288" y="4260850"/>
          <p14:tracePt t="67276" x="3557588" y="4260850"/>
          <p14:tracePt t="67354" x="3557588" y="4254500"/>
          <p14:tracePt t="67360" x="3551238" y="4235450"/>
          <p14:tracePt t="67369" x="3544888" y="4222750"/>
          <p14:tracePt t="67372" x="3538538" y="4216400"/>
          <p14:tracePt t="67376" x="3538538" y="4203700"/>
          <p14:tracePt t="67383" x="3532188" y="4191000"/>
          <p14:tracePt t="67388" x="3525838" y="4178300"/>
          <p14:tracePt t="67391" x="3519488" y="4159250"/>
          <p14:tracePt t="67394" x="3519488" y="4152900"/>
          <p14:tracePt t="67398" x="3513138" y="4140200"/>
          <p14:tracePt t="67413" x="3506788" y="4108450"/>
          <p14:tracePt t="67415" x="3506788" y="4102100"/>
          <p14:tracePt t="67421" x="3506788" y="4095750"/>
          <p14:tracePt t="67463" x="3494088" y="4089400"/>
          <p14:tracePt t="67477" x="3487738" y="4108450"/>
          <p14:tracePt t="67482" x="3487738" y="4114800"/>
          <p14:tracePt t="67488" x="3487738" y="4121150"/>
          <p14:tracePt t="67497" x="3481388" y="4133850"/>
          <p14:tracePt t="67738" x="3487738" y="4127500"/>
          <p14:tracePt t="67749" x="3487738" y="4121150"/>
          <p14:tracePt t="67755" x="3487738" y="4114800"/>
          <p14:tracePt t="67762" x="3500438" y="4114800"/>
          <p14:tracePt t="67767" x="3506788" y="4102100"/>
          <p14:tracePt t="67799" x="3513138" y="4102100"/>
          <p14:tracePt t="67822" x="3519488" y="4102100"/>
          <p14:tracePt t="67829" x="3519488" y="4114800"/>
          <p14:tracePt t="67834" x="3525838" y="4114800"/>
          <p14:tracePt t="67839" x="3525838" y="4121150"/>
          <p14:tracePt t="67846" x="3532188" y="4127500"/>
          <p14:tracePt t="67856" x="3532188" y="4133850"/>
          <p14:tracePt t="67978" x="3532188" y="4140200"/>
          <p14:tracePt t="67983" x="3532188" y="4146550"/>
          <p14:tracePt t="67986" x="3532188" y="4152900"/>
          <p14:tracePt t="67989" x="3532188" y="4159250"/>
          <p14:tracePt t="67992" x="3538538" y="4165600"/>
          <p14:tracePt t="67998" x="3538538" y="4178300"/>
          <p14:tracePt t="68000" x="3538538" y="4184650"/>
          <p14:tracePt t="68003" x="3538538" y="4191000"/>
          <p14:tracePt t="68012" x="3544888" y="4197350"/>
          <p14:tracePt t="68015" x="3544888" y="4203700"/>
          <p14:tracePt t="68021" x="3544888" y="4210050"/>
          <p14:tracePt t="68075" x="3551238" y="4210050"/>
          <p14:tracePt t="68158" x="3551238" y="4216400"/>
          <p14:tracePt t="68164" x="3551238" y="4229100"/>
          <p14:tracePt t="68172" x="3551238" y="4235450"/>
          <p14:tracePt t="68179" x="3557588" y="4254500"/>
          <p14:tracePt t="68188" x="3563938" y="4267200"/>
          <p14:tracePt t="68193" x="3570288" y="4273550"/>
          <p14:tracePt t="68199" x="3570288" y="4279900"/>
          <p14:tracePt t="68212" x="3576638" y="4286250"/>
          <p14:tracePt t="68287" x="3582988" y="4286250"/>
          <p14:tracePt t="68352" x="3589338" y="4286250"/>
          <p14:tracePt t="68359" x="3589338" y="4291013"/>
          <p14:tracePt t="68375" x="3602038" y="4297363"/>
          <p14:tracePt t="68408" x="3602038" y="4291013"/>
          <p14:tracePt t="68413" x="3602038" y="4286250"/>
          <p14:tracePt t="68420" x="3602038" y="4279900"/>
          <p14:tracePt t="68424" x="3602038" y="4267200"/>
          <p14:tracePt t="68427" x="3608388" y="4260850"/>
          <p14:tracePt t="68431" x="3608388" y="4254500"/>
          <p14:tracePt t="68437" x="3608388" y="4241800"/>
          <p14:tracePt t="68445" x="3608388" y="4235450"/>
          <p14:tracePt t="68448" x="3608388" y="4229100"/>
          <p14:tracePt t="68452" x="3608388" y="4222750"/>
          <p14:tracePt t="68454" x="3614738" y="4222750"/>
          <p14:tracePt t="68470" x="3614738" y="4216400"/>
          <p14:tracePt t="68599" x="3614738" y="4210050"/>
          <p14:tracePt t="68610" x="3614738" y="4203700"/>
          <p14:tracePt t="68625" x="3614738" y="4197350"/>
          <p14:tracePt t="68634" x="3614738" y="4191000"/>
          <p14:tracePt t="68870" x="3614738" y="4197350"/>
          <p14:tracePt t="68879" x="3614738" y="4203700"/>
          <p14:tracePt t="68888" x="3614738" y="4210050"/>
          <p14:tracePt t="68893" x="3614738" y="4216400"/>
          <p14:tracePt t="68898" x="3614738" y="4222750"/>
          <p14:tracePt t="68911" x="3614738" y="4229100"/>
          <p14:tracePt t="69021" x="3614738" y="4235450"/>
          <p14:tracePt t="69026" x="3614738" y="4248150"/>
          <p14:tracePt t="69031" x="3614738" y="4254500"/>
          <p14:tracePt t="69038" x="3614738" y="4273550"/>
          <p14:tracePt t="69043" x="3614738" y="4286250"/>
          <p14:tracePt t="69055" x="3608388" y="4310063"/>
          <p14:tracePt t="69063" x="3602038" y="4322763"/>
          <p14:tracePt t="69071" x="3602038" y="4335463"/>
          <p14:tracePt t="69076" x="3602038" y="4341813"/>
          <p14:tracePt t="69239" x="3602038" y="4354513"/>
          <p14:tracePt t="69297" x="3595688" y="4354513"/>
          <p14:tracePt t="69310" x="3595688" y="4341813"/>
          <p14:tracePt t="69319" x="3595688" y="4329113"/>
          <p14:tracePt t="69326" x="3595688" y="4316413"/>
          <p14:tracePt t="69338" x="3595688" y="4297363"/>
          <p14:tracePt t="69344" x="3602038" y="4291013"/>
          <p14:tracePt t="69352" x="3602038" y="4279900"/>
          <p14:tracePt t="69464" x="3608388" y="4273550"/>
          <p14:tracePt t="69474" x="3608388" y="4260850"/>
          <p14:tracePt t="69481" x="3608388" y="4254500"/>
          <p14:tracePt t="69487" x="3608388" y="4248150"/>
          <p14:tracePt t="69499" x="3608388" y="4235450"/>
          <p14:tracePt t="69507" x="3608388" y="4229100"/>
          <p14:tracePt t="69511" x="3608388" y="4216400"/>
          <p14:tracePt t="69522" x="3608388" y="4203700"/>
          <p14:tracePt t="69580" x="3608388" y="4216400"/>
          <p14:tracePt t="69587" x="3608388" y="4222750"/>
          <p14:tracePt t="69595" x="3608388" y="4241800"/>
          <p14:tracePt t="69602" x="3608388" y="4248150"/>
          <p14:tracePt t="69606" x="3608388" y="4254500"/>
          <p14:tracePt t="69616" x="3608388" y="4260850"/>
          <p14:tracePt t="70020" x="3608388" y="4254500"/>
          <p14:tracePt t="70026" x="3602038" y="4241800"/>
          <p14:tracePt t="70032" x="3602038" y="4229100"/>
          <p14:tracePt t="70039" x="3602038" y="4222750"/>
          <p14:tracePt t="70047" x="3602038" y="4210050"/>
          <p14:tracePt t="70055" x="3608388" y="4197350"/>
          <p14:tracePt t="70059" x="3608388" y="4191000"/>
          <p14:tracePt t="70081" x="3614738" y="4184650"/>
          <p14:tracePt t="70094" x="3614738" y="4178300"/>
          <p14:tracePt t="70102" x="3621088" y="4171950"/>
          <p14:tracePt t="70107" x="3633788" y="4165600"/>
          <p14:tracePt t="70111" x="3640138" y="4159250"/>
          <p14:tracePt t="70120" x="3671888" y="4140200"/>
          <p14:tracePt t="70125" x="3709988" y="4102100"/>
          <p14:tracePt t="70130" x="3735388" y="4083050"/>
          <p14:tracePt t="70134" x="3771900" y="4057650"/>
          <p14:tracePt t="70138" x="3797300" y="4044950"/>
          <p14:tracePt t="70143" x="3822700" y="4019550"/>
          <p14:tracePt t="70152" x="3860800" y="3987800"/>
          <p14:tracePt t="70158" x="3911600" y="3943350"/>
          <p14:tracePt t="70165" x="3949700" y="3913188"/>
          <p14:tracePt t="70169" x="3975100" y="3887788"/>
          <p14:tracePt t="70174" x="4000500" y="3849688"/>
          <p14:tracePt t="70182" x="4025900" y="3824288"/>
          <p14:tracePt t="70187" x="4081463" y="3779838"/>
          <p14:tracePt t="70191" x="4100513" y="3754438"/>
          <p14:tracePt t="70199" x="4138613" y="3722688"/>
          <p14:tracePt t="70203" x="4170363" y="3703638"/>
          <p14:tracePt t="70207" x="4183063" y="3690938"/>
          <p14:tracePt t="70214" x="4202113" y="3678238"/>
          <p14:tracePt t="70219" x="4214813" y="3671888"/>
          <p14:tracePt t="70224" x="4221163" y="3671888"/>
          <p14:tracePt t="70228" x="4227513" y="3671888"/>
          <p14:tracePt t="70252" x="4233863" y="3671888"/>
          <p14:tracePt t="70261" x="4240213" y="3678238"/>
          <p14:tracePt t="70265" x="4246563" y="3690938"/>
          <p14:tracePt t="70269" x="4252913" y="3703638"/>
          <p14:tracePt t="70276" x="4271963" y="3741738"/>
          <p14:tracePt t="70281" x="4291013" y="3760788"/>
          <p14:tracePt t="70286" x="4303713" y="3792538"/>
          <p14:tracePt t="70293" x="4329113" y="3817938"/>
          <p14:tracePt t="70297" x="4329113" y="3824288"/>
          <p14:tracePt t="70300" x="4341813" y="3836988"/>
          <p14:tracePt t="70307" x="4354513" y="3849688"/>
          <p14:tracePt t="70311" x="4354513" y="3856038"/>
          <p14:tracePt t="70314" x="4367213" y="3862388"/>
          <p14:tracePt t="70316" x="4373563" y="3868738"/>
          <p14:tracePt t="70320" x="4386263" y="3881438"/>
          <p14:tracePt t="70344" x="4392613" y="3881438"/>
          <p14:tracePt t="70366" x="4398963" y="3881438"/>
          <p14:tracePt t="70387" x="4405313" y="3887788"/>
          <p14:tracePt t="70391" x="4410075" y="3894138"/>
          <p14:tracePt t="70396" x="4422775" y="3906838"/>
          <p14:tracePt t="70405" x="4429125" y="3913188"/>
          <p14:tracePt t="70409" x="4435475" y="3919538"/>
          <p14:tracePt t="70417" x="4441825" y="3932238"/>
          <p14:tracePt t="70421" x="4448175" y="3949700"/>
          <p14:tracePt t="70425" x="4460875" y="3968750"/>
          <p14:tracePt t="70434" x="4467225" y="4006850"/>
          <p14:tracePt t="70439" x="4486275" y="4032250"/>
          <p14:tracePt t="70442" x="4492625" y="4051300"/>
          <p14:tracePt t="70448" x="4498975" y="4089400"/>
          <p14:tracePt t="70451" x="4505325" y="4108450"/>
          <p14:tracePt t="70455" x="4511675" y="4114800"/>
          <p14:tracePt t="70459" x="4530725" y="4159250"/>
          <p14:tracePt t="70466" x="4562475" y="4210050"/>
          <p14:tracePt t="70470" x="4575175" y="4222750"/>
          <p14:tracePt t="70475" x="4587875" y="4254500"/>
          <p14:tracePt t="70480" x="4606925" y="4273550"/>
          <p14:tracePt t="70484" x="4613275" y="4297363"/>
          <p14:tracePt t="70488" x="4625975" y="4303713"/>
          <p14:tracePt t="70491" x="4632325" y="4310063"/>
          <p14:tracePt t="70498" x="4645025" y="4341813"/>
          <p14:tracePt t="70502" x="4651375" y="4341813"/>
          <p14:tracePt t="70506" x="4651375" y="4348163"/>
          <p14:tracePt t="70517" x="4657725" y="4354513"/>
          <p14:tracePt t="70528" x="4657725" y="4360863"/>
          <p14:tracePt t="70533" x="4664075" y="4360863"/>
          <p14:tracePt t="70637" x="4670425" y="4373563"/>
          <p14:tracePt t="70873" x="4657725" y="4367213"/>
          <p14:tracePt t="70899" x="4657725" y="4360863"/>
          <p14:tracePt t="70911" x="4657725" y="4354513"/>
          <p14:tracePt t="70922" x="4657725" y="4348163"/>
          <p14:tracePt t="71253" x="4651375" y="4348163"/>
          <p14:tracePt t="71292" x="4645025" y="4348163"/>
          <p14:tracePt t="71305" x="4645025" y="4341813"/>
          <p14:tracePt t="71526" x="4638675" y="4341813"/>
          <p14:tracePt t="71540" x="4632325" y="4341813"/>
          <p14:tracePt t="71628" x="4625975" y="4341813"/>
          <p14:tracePt t="71692" x="4619625" y="4341813"/>
          <p14:tracePt t="71699" x="4606925" y="4341813"/>
          <p14:tracePt t="71708" x="4600575" y="4348163"/>
          <p14:tracePt t="71717" x="4581525" y="4360863"/>
          <p14:tracePt t="71732" x="4581525" y="4373563"/>
          <p14:tracePt t="71748" x="4575175" y="4373563"/>
          <p14:tracePt t="71965" x="4575175" y="4367213"/>
          <p14:tracePt t="71973" x="4575175" y="4354513"/>
          <p14:tracePt t="71979" x="4575175" y="4348163"/>
          <p14:tracePt t="71993" x="4575175" y="4341813"/>
          <p14:tracePt t="72004" x="4568825" y="4335463"/>
          <p14:tracePt t="72053" x="4587875" y="4335463"/>
          <p14:tracePt t="72057" x="4619625" y="4341813"/>
          <p14:tracePt t="72062" x="4651375" y="4354513"/>
          <p14:tracePt t="72069" x="4751388" y="4373563"/>
          <p14:tracePt t="72074" x="4821238" y="4373563"/>
          <p14:tracePt t="72079" x="4878388" y="4379913"/>
          <p14:tracePt t="72088" x="5005388" y="4379913"/>
          <p14:tracePt t="72093" x="5080000" y="4379913"/>
          <p14:tracePt t="72100" x="5130800" y="4360863"/>
          <p14:tracePt t="72104" x="5168900" y="4348163"/>
          <p14:tracePt t="72108" x="5200650" y="4348163"/>
          <p14:tracePt t="72115" x="5245100" y="4329113"/>
          <p14:tracePt t="72120" x="5264150" y="4316413"/>
          <p14:tracePt t="72124" x="5289550" y="4297363"/>
          <p14:tracePt t="72130" x="5302250" y="4291013"/>
          <p14:tracePt t="72133" x="5334000" y="4273550"/>
          <p14:tracePt t="72138" x="5340350" y="4267200"/>
          <p14:tracePt t="72141" x="5353050" y="4254500"/>
          <p14:tracePt t="72156" x="5389563" y="4210050"/>
          <p14:tracePt t="72162" x="5389563" y="4203700"/>
          <p14:tracePt t="72164" x="5389563" y="4197350"/>
          <p14:tracePt t="72182" x="5395913" y="4184650"/>
          <p14:tracePt t="72229" x="5402263" y="4184650"/>
          <p14:tracePt t="72235" x="5408613" y="4184650"/>
          <p14:tracePt t="72242" x="5427663" y="4184650"/>
          <p14:tracePt t="72247" x="5440363" y="4184650"/>
          <p14:tracePt t="72252" x="5459413" y="4191000"/>
          <p14:tracePt t="72261" x="5478463" y="4197350"/>
          <p14:tracePt t="72267" x="5491163" y="4197350"/>
          <p14:tracePt t="72273" x="5497513" y="4203700"/>
          <p14:tracePt t="72280" x="5497513" y="4210050"/>
          <p14:tracePt t="72291" x="5510213" y="4216400"/>
          <p14:tracePt t="72296" x="5522913" y="4222750"/>
          <p14:tracePt t="72302" x="5529263" y="4235450"/>
          <p14:tracePt t="72306" x="5535613" y="4248150"/>
          <p14:tracePt t="72310" x="5554663" y="4260850"/>
          <p14:tracePt t="72321" x="5567363" y="4286250"/>
          <p14:tracePt t="72327" x="5567363" y="4297363"/>
          <p14:tracePt t="72333" x="5580063" y="4310063"/>
          <p14:tracePt t="72336" x="5586413" y="4316413"/>
          <p14:tracePt t="72341" x="5592763" y="4329113"/>
          <p14:tracePt t="72345" x="5592763" y="4335463"/>
          <p14:tracePt t="72352" x="5599113" y="4341813"/>
          <p14:tracePt t="72355" x="5605463" y="4341813"/>
          <p14:tracePt t="72358" x="5605463" y="4348163"/>
          <p14:tracePt t="72366" x="5605463" y="4354513"/>
          <p14:tracePt t="73106" x="5605463" y="4348163"/>
          <p14:tracePt t="73114" x="5605463" y="4341813"/>
          <p14:tracePt t="73124" x="5592763" y="4316413"/>
          <p14:tracePt t="73130" x="5586413" y="4310063"/>
          <p14:tracePt t="73140" x="5561013" y="4279900"/>
          <p14:tracePt t="73148" x="5554663" y="4260850"/>
          <p14:tracePt t="73155" x="5541963" y="4241800"/>
          <p14:tracePt t="73160" x="5535613" y="4229100"/>
          <p14:tracePt t="73165" x="5529263" y="4222750"/>
          <p14:tracePt t="73175" x="5516563" y="4191000"/>
          <p14:tracePt t="73182" x="5510213" y="4184650"/>
          <p14:tracePt t="73189" x="5503863" y="4171950"/>
          <p14:tracePt t="73194" x="5497513" y="4165600"/>
          <p14:tracePt t="73203" x="5497513" y="4159250"/>
          <p14:tracePt t="73206" x="5491163" y="4159250"/>
          <p14:tracePt t="73216" x="5491163" y="4152900"/>
          <p14:tracePt t="73223" x="5484813" y="4152900"/>
          <p14:tracePt t="73234" x="5484813" y="4146550"/>
          <p14:tracePt t="73237" x="5478463" y="4146550"/>
          <p14:tracePt t="73249" x="5465763" y="4146550"/>
          <p14:tracePt t="73261" x="5453063" y="4140200"/>
          <p14:tracePt t="73270" x="5440363" y="4133850"/>
          <p14:tracePt t="73275" x="5427663" y="4127500"/>
          <p14:tracePt t="73285" x="5408613" y="4108450"/>
          <p14:tracePt t="73290" x="5384800" y="4108450"/>
          <p14:tracePt t="73296" x="5378450" y="4095750"/>
          <p14:tracePt t="73301" x="5359400" y="4083050"/>
          <p14:tracePt t="73305" x="5327650" y="4070350"/>
          <p14:tracePt t="73315" x="5276850" y="4044950"/>
          <p14:tracePt t="73320" x="5251450" y="4032250"/>
          <p14:tracePt t="73327" x="5219700" y="4025900"/>
          <p14:tracePt t="73331" x="5213350" y="4013200"/>
          <p14:tracePt t="73335" x="5187950" y="4006850"/>
          <p14:tracePt t="73341" x="5156200" y="3994150"/>
          <p14:tracePt t="73348" x="5124450" y="3987800"/>
          <p14:tracePt t="73352" x="5099050" y="3987800"/>
          <p14:tracePt t="73360" x="5062538" y="3975100"/>
          <p14:tracePt t="73365" x="5043488" y="3968750"/>
          <p14:tracePt t="73370" x="5024438" y="3962400"/>
          <p14:tracePt t="73374" x="4973638" y="3962400"/>
          <p14:tracePt t="73377" x="4960938" y="3962400"/>
          <p14:tracePt t="73382" x="4941888" y="3956050"/>
          <p14:tracePt t="73387" x="4910138" y="3956050"/>
          <p14:tracePt t="73391" x="4878388" y="3956050"/>
          <p14:tracePt t="73394" x="4852988" y="3956050"/>
          <p14:tracePt t="73398" x="4827588" y="3956050"/>
          <p14:tracePt t="73407" x="4776788" y="3956050"/>
          <p14:tracePt t="73413" x="4745038" y="3956050"/>
          <p14:tracePt t="73419" x="4702175" y="3956050"/>
          <p14:tracePt t="73424" x="4670425" y="3968750"/>
          <p14:tracePt t="73428" x="4657725" y="3968750"/>
          <p14:tracePt t="73439" x="4600575" y="3994150"/>
          <p14:tracePt t="73444" x="4562475" y="4006850"/>
          <p14:tracePt t="73451" x="4524375" y="4019550"/>
          <p14:tracePt t="73456" x="4505325" y="4032250"/>
          <p14:tracePt t="73460" x="4479925" y="4051300"/>
          <p14:tracePt t="73469" x="4435475" y="4070350"/>
          <p14:tracePt t="73473" x="4422775" y="4076700"/>
          <p14:tracePt t="73480" x="4386263" y="4095750"/>
          <p14:tracePt t="73490" x="4316413" y="4140200"/>
          <p14:tracePt t="73499" x="4278313" y="4152900"/>
          <p14:tracePt t="73503" x="4246563" y="4171950"/>
          <p14:tracePt t="73508" x="4214813" y="4184650"/>
          <p14:tracePt t="73515" x="4189413" y="4191000"/>
          <p14:tracePt t="73519" x="4176713" y="4203700"/>
          <p14:tracePt t="73523" x="4164013" y="4203700"/>
          <p14:tracePt t="73530" x="4144963" y="4222750"/>
          <p14:tracePt t="73535" x="4132263" y="4229100"/>
          <p14:tracePt t="73539" x="4119563" y="4235450"/>
          <p14:tracePt t="73548" x="4094163" y="4260850"/>
          <p14:tracePt t="73553" x="4081463" y="4279900"/>
          <p14:tracePt t="73564" x="4064000" y="4316413"/>
          <p14:tracePt t="73572" x="4025900" y="4360863"/>
          <p14:tracePt t="73576" x="4025900" y="4367213"/>
          <p14:tracePt t="73580" x="4006850" y="4405313"/>
          <p14:tracePt t="73584" x="3987800" y="4437063"/>
          <p14:tracePt t="73587" x="3981450" y="4449763"/>
          <p14:tracePt t="73595" x="3962400" y="4481513"/>
          <p14:tracePt t="73602" x="3956050" y="4506913"/>
          <p14:tracePt t="73608" x="3943350" y="4525963"/>
          <p14:tracePt t="73614" x="3937000" y="4532313"/>
          <p14:tracePt t="73617" x="3937000" y="4538663"/>
          <p14:tracePt t="73623" x="3930650" y="4538663"/>
          <p14:tracePt t="73791" x="3930650" y="4532313"/>
          <p14:tracePt t="73801" x="3930650" y="4506913"/>
          <p14:tracePt t="73808" x="3937000" y="4481513"/>
          <p14:tracePt t="73815" x="3937000" y="4468813"/>
          <p14:tracePt t="73821" x="3943350" y="4449763"/>
          <p14:tracePt t="73831" x="3943350" y="4437063"/>
          <p14:tracePt t="73836" x="3943350" y="4424363"/>
          <p14:tracePt t="73844" x="3943350" y="4411663"/>
          <p14:tracePt t="73849" x="3943350" y="4398963"/>
          <p14:tracePt t="73854" x="3943350" y="4392613"/>
          <p14:tracePt t="73882" x="3943350" y="4379913"/>
          <p14:tracePt t="73889" x="3949700" y="4354513"/>
          <p14:tracePt t="73896" x="3949700" y="4341813"/>
          <p14:tracePt t="73900" x="3949700" y="4322763"/>
          <p14:tracePt t="73911" x="3956050" y="4291013"/>
          <p14:tracePt t="73918" x="3962400" y="4279900"/>
          <p14:tracePt t="73929" x="3968750" y="4267200"/>
          <p14:tracePt t="73941" x="3968750" y="4260850"/>
          <p14:tracePt t="73949" x="3968750" y="4254500"/>
          <p14:tracePt t="73956" x="3975100" y="4248150"/>
          <p14:tracePt t="73961" x="3981450" y="4241800"/>
          <p14:tracePt t="73970" x="3994150" y="4229100"/>
          <p14:tracePt t="73973" x="4006850" y="4216400"/>
          <p14:tracePt t="73977" x="4025900" y="4203700"/>
          <p14:tracePt t="73980" x="4038600" y="4197350"/>
          <p14:tracePt t="73990" x="4076700" y="4159250"/>
          <p14:tracePt t="73995" x="4100513" y="4140200"/>
          <p14:tracePt t="74002" x="4144963" y="4108450"/>
          <p14:tracePt t="74008" x="4189413" y="4076700"/>
          <p14:tracePt t="74012" x="4214813" y="4064000"/>
          <p14:tracePt t="74019" x="4271963" y="4032250"/>
          <p14:tracePt t="74024" x="4310063" y="4006850"/>
          <p14:tracePt t="74030" x="4341813" y="3994150"/>
          <p14:tracePt t="74034" x="4379913" y="3975100"/>
          <p14:tracePt t="74038" x="4405313" y="3968750"/>
          <p14:tracePt t="74041" x="4422775" y="3962400"/>
          <p14:tracePt t="74049" x="4448175" y="3956050"/>
          <p14:tracePt t="74053" x="4492625" y="3949700"/>
          <p14:tracePt t="74057" x="4518025" y="3949700"/>
          <p14:tracePt t="74062" x="4537075" y="3949700"/>
          <p14:tracePt t="74065" x="4549775" y="3949700"/>
          <p14:tracePt t="74069" x="4575175" y="3949700"/>
          <p14:tracePt t="74072" x="4581525" y="3949700"/>
          <p14:tracePt t="74079" x="4613275" y="3962400"/>
          <p14:tracePt t="74084" x="4645025" y="3981450"/>
          <p14:tracePt t="74089" x="4651375" y="3987800"/>
          <p14:tracePt t="74095" x="4714875" y="4025900"/>
          <p14:tracePt t="74099" x="4733925" y="4038600"/>
          <p14:tracePt t="74104" x="4770438" y="4057650"/>
          <p14:tracePt t="74111" x="4814888" y="4076700"/>
          <p14:tracePt t="74116" x="4852988" y="4102100"/>
          <p14:tracePt t="74121" x="4884738" y="4114800"/>
          <p14:tracePt t="74128" x="4922838" y="4121150"/>
          <p14:tracePt t="74134" x="4941888" y="4133850"/>
          <p14:tracePt t="74143" x="4967288" y="4140200"/>
          <p14:tracePt t="74147" x="4979988" y="4140200"/>
          <p14:tracePt t="74222" x="4979988" y="4146550"/>
          <p14:tracePt t="74227" x="4986338" y="4159250"/>
          <p14:tracePt t="74233" x="4986338" y="4171950"/>
          <p14:tracePt t="74240" x="4992688" y="4178300"/>
          <p14:tracePt t="74245" x="4992688" y="4184650"/>
          <p14:tracePt t="74253" x="4999038" y="4197350"/>
          <p14:tracePt t="74387" x="4999038" y="4191000"/>
          <p14:tracePt t="74395" x="4999038" y="4171950"/>
          <p14:tracePt t="74401" x="4999038" y="4165600"/>
          <p14:tracePt t="74406" x="4999038" y="4159250"/>
          <p14:tracePt t="74418" x="4986338" y="4140200"/>
          <p14:tracePt t="74427" x="4967288" y="4127500"/>
          <p14:tracePt t="74432" x="4960938" y="4127500"/>
          <p14:tracePt t="74441" x="4941888" y="4114800"/>
          <p14:tracePt t="74447" x="4941888" y="4108450"/>
          <p14:tracePt t="74452" x="4935538" y="4095750"/>
          <p14:tracePt t="74460" x="4916488" y="4089400"/>
          <p14:tracePt t="74465" x="4903788" y="4089400"/>
          <p14:tracePt t="74478" x="4903788" y="4076700"/>
          <p14:tracePt t="74483" x="4897438" y="4076700"/>
          <p14:tracePt t="74558" x="4891088" y="4076700"/>
          <p14:tracePt t="74567" x="4878388" y="4076700"/>
          <p14:tracePt t="74575" x="4859338" y="4095750"/>
          <p14:tracePt t="74586" x="4840288" y="4121150"/>
          <p14:tracePt t="74593" x="4821238" y="4152900"/>
          <p14:tracePt t="74604" x="4808538" y="4178300"/>
          <p14:tracePt t="74613" x="4802188" y="4191000"/>
          <p14:tracePt t="74620" x="4802188" y="4203700"/>
          <p14:tracePt t="74628" x="4795838" y="4216400"/>
          <p14:tracePt t="74632" x="4795838" y="4222750"/>
          <p14:tracePt t="74643" x="4789488" y="4229100"/>
          <p14:tracePt t="74710" x="4789488" y="4235450"/>
          <p14:tracePt t="74719" x="4783138" y="4254500"/>
          <p14:tracePt t="74727" x="4776788" y="4279900"/>
          <p14:tracePt t="74732" x="4776788" y="4291013"/>
          <p14:tracePt t="74737" x="4770438" y="4310063"/>
          <p14:tracePt t="74745" x="4757738" y="4341813"/>
          <p14:tracePt t="74750" x="4757738" y="4367213"/>
          <p14:tracePt t="74756" x="4745038" y="4386263"/>
          <p14:tracePt t="74760" x="4745038" y="4392613"/>
          <p14:tracePt t="74773" x="4738688" y="4411663"/>
          <p14:tracePt t="74777" x="4738688" y="4418013"/>
          <p14:tracePt t="74783" x="4738688" y="4424363"/>
          <p14:tracePt t="74806" x="4738688" y="4430713"/>
          <p14:tracePt t="74858" x="4738688" y="4443413"/>
          <p14:tracePt t="74866" x="4738688" y="4449763"/>
          <p14:tracePt t="74869" x="4738688" y="4462463"/>
          <p14:tracePt t="74873" x="4738688" y="4468813"/>
          <p14:tracePt t="74883" x="4738688" y="4487863"/>
          <p14:tracePt t="74889" x="4738688" y="4513263"/>
          <p14:tracePt t="74895" x="4733925" y="4525963"/>
          <p14:tracePt t="74899" x="4733925" y="4545013"/>
          <p14:tracePt t="74904" x="4733925" y="4551363"/>
          <p14:tracePt t="74912" x="4727575" y="4570413"/>
          <p14:tracePt t="74917" x="4721225" y="4583113"/>
          <p14:tracePt t="74923" x="4714875" y="4595813"/>
          <p14:tracePt t="74929" x="4714875" y="4614863"/>
          <p14:tracePt t="74933" x="4702175" y="4632325"/>
          <p14:tracePt t="74944" x="4702175" y="4645025"/>
          <p14:tracePt t="74948" x="4702175" y="4651375"/>
          <p14:tracePt t="74953" x="4702175" y="4657725"/>
          <p14:tracePt t="74957" x="4695825" y="4664075"/>
          <p14:tracePt t="74960" x="4695825" y="4670425"/>
          <p14:tracePt t="74967" x="4695825" y="4676775"/>
          <p14:tracePt t="74970" x="4689475" y="4689475"/>
          <p14:tracePt t="74979" x="4683125" y="4702175"/>
          <p14:tracePt t="74989" x="4683125" y="4714875"/>
          <p14:tracePt t="74998" x="4683125" y="4721225"/>
          <p14:tracePt t="75006" x="4676775" y="4733925"/>
          <p14:tracePt t="75010" x="4676775" y="4740275"/>
          <p14:tracePt t="75023" x="4676775" y="4746625"/>
          <p14:tracePt t="75221" x="4670425" y="4746625"/>
          <p14:tracePt t="75235" x="4664075" y="4746625"/>
          <p14:tracePt t="75268" x="4664075" y="4740275"/>
          <p14:tracePt t="75276" x="4664075" y="4733925"/>
          <p14:tracePt t="75291" x="4657725" y="4727575"/>
          <p14:tracePt t="75321" x="4651375" y="4721225"/>
          <p14:tracePt t="75332" x="4651375" y="4714875"/>
          <p14:tracePt t="75341" x="4651375" y="4708525"/>
          <p14:tracePt t="75347" x="4651375" y="4695825"/>
          <p14:tracePt t="75355" x="4651375" y="4676775"/>
          <p14:tracePt t="75359" x="4651375" y="4670425"/>
          <p14:tracePt t="75363" x="4651375" y="4664075"/>
          <p14:tracePt t="75369" x="4651375" y="4645025"/>
          <p14:tracePt t="75372" x="4651375" y="4638675"/>
          <p14:tracePt t="75378" x="4651375" y="4632325"/>
          <p14:tracePt t="75385" x="4645025" y="4614863"/>
          <p14:tracePt t="75389" x="4645025" y="4602163"/>
          <p14:tracePt t="75392" x="4645025" y="4595813"/>
          <p14:tracePt t="75396" x="4645025" y="4589463"/>
          <p14:tracePt t="75402" x="4645025" y="4570413"/>
          <p14:tracePt t="75405" x="4645025" y="4557713"/>
          <p14:tracePt t="75414" x="4645025" y="4551363"/>
          <p14:tracePt t="75418" x="4645025" y="4506913"/>
          <p14:tracePt t="75421" x="4638675" y="4500563"/>
          <p14:tracePt t="75431" x="4638675" y="4462463"/>
          <p14:tracePt t="75438" x="4632325" y="4418013"/>
          <p14:tracePt t="75445" x="4625975" y="4386263"/>
          <p14:tracePt t="75451" x="4613275" y="4329113"/>
          <p14:tracePt t="75456" x="4606925" y="4297363"/>
          <p14:tracePt t="75461" x="4594225" y="4260850"/>
          <p14:tracePt t="75465" x="4587875" y="4229100"/>
          <p14:tracePt t="75468" x="4575175" y="4203700"/>
          <p14:tracePt t="75472" x="4568825" y="4191000"/>
          <p14:tracePt t="75479" x="4556125" y="4146550"/>
          <p14:tracePt t="75485" x="4543425" y="4121150"/>
          <p14:tracePt t="75489" x="4530725" y="4095750"/>
          <p14:tracePt t="75494" x="4524375" y="4064000"/>
          <p14:tracePt t="75500" x="4518025" y="4044950"/>
          <p14:tracePt t="75504" x="4511675" y="4019550"/>
          <p14:tracePt t="75511" x="4505325" y="4000500"/>
          <p14:tracePt t="75517" x="4492625" y="3981450"/>
          <p14:tracePt t="75522" x="4486275" y="3975100"/>
          <p14:tracePt t="75527" x="4486275" y="3968750"/>
          <p14:tracePt t="75532" x="4479925" y="3962400"/>
          <p14:tracePt t="75546" x="4479925" y="3956050"/>
          <p14:tracePt t="75688" x="4473575" y="3956050"/>
          <p14:tracePt t="75695" x="4460875" y="3949700"/>
          <p14:tracePt t="75701" x="4441825" y="3943350"/>
          <p14:tracePt t="75706" x="4435475" y="3943350"/>
          <p14:tracePt t="75716" x="4405313" y="3938588"/>
          <p14:tracePt t="75723" x="4367213" y="3938588"/>
          <p14:tracePt t="75730" x="4341813" y="3938588"/>
          <p14:tracePt t="75735" x="4297363" y="3938588"/>
          <p14:tracePt t="75741" x="4271963" y="3938588"/>
          <p14:tracePt t="75750" x="4202113" y="3962400"/>
          <p14:tracePt t="75756" x="4138613" y="3987800"/>
          <p14:tracePt t="75762" x="4106863" y="4000500"/>
          <p14:tracePt t="75767" x="4051300" y="4019550"/>
          <p14:tracePt t="75771" x="4006850" y="4044950"/>
          <p14:tracePt t="75780" x="3937000" y="4083050"/>
          <p14:tracePt t="75784" x="3886200" y="4114800"/>
          <p14:tracePt t="75791" x="3829050" y="4165600"/>
          <p14:tracePt t="75796" x="3771900" y="4216400"/>
          <p14:tracePt t="75800" x="3729038" y="4273550"/>
          <p14:tracePt t="75806" x="3684588" y="4329113"/>
          <p14:tracePt t="75811" x="3640138" y="4392613"/>
          <p14:tracePt t="75816" x="3589338" y="4475163"/>
          <p14:tracePt t="75820" x="3570288" y="4500563"/>
          <p14:tracePt t="75828" x="3494088" y="4595813"/>
          <p14:tracePt t="75835" x="3468688" y="4632325"/>
          <p14:tracePt t="75839" x="3443288" y="4670425"/>
          <p14:tracePt t="75843" x="3430588" y="4683125"/>
          <p14:tracePt t="75847" x="3430588" y="4689475"/>
          <p14:tracePt t="75856" x="3425825" y="4708525"/>
          <p14:tracePt t="75919" x="3419475" y="4708525"/>
          <p14:tracePt t="75925" x="3413125" y="4702175"/>
          <p14:tracePt t="75936" x="3394075" y="4645025"/>
          <p14:tracePt t="75942" x="3381375" y="4602163"/>
          <p14:tracePt t="75952" x="3355975" y="4557713"/>
          <p14:tracePt t="75959" x="3317875" y="4462463"/>
          <p14:tracePt t="75968" x="3279775" y="4392613"/>
          <p14:tracePt t="75974" x="3254375" y="4335463"/>
          <p14:tracePt t="75983" x="3216275" y="4273550"/>
          <p14:tracePt t="75989" x="3178175" y="4197350"/>
          <p14:tracePt t="75996" x="3152775" y="4152900"/>
          <p14:tracePt t="76001" x="3133725" y="4102100"/>
          <p14:tracePt t="76006" x="3108325" y="4064000"/>
          <p14:tracePt t="76013" x="3084513" y="4013200"/>
          <p14:tracePt t="76018" x="3059113" y="3975100"/>
          <p14:tracePt t="76022" x="3046413" y="3949700"/>
          <p14:tracePt t="76031" x="3027363" y="3919538"/>
          <p14:tracePt t="76038" x="3008313" y="3900488"/>
          <p14:tracePt t="76043" x="3001963" y="3881438"/>
          <p14:tracePt t="76046" x="2995613" y="3881438"/>
          <p14:tracePt t="76060" x="2989263" y="3881438"/>
          <p14:tracePt t="76094" x="2982913" y="3894138"/>
          <p14:tracePt t="76098" x="2982913" y="3900488"/>
          <p14:tracePt t="76104" x="2982913" y="3925888"/>
          <p14:tracePt t="76109" x="2982913" y="3956050"/>
          <p14:tracePt t="76117" x="2982913" y="4000500"/>
          <p14:tracePt t="76128" x="2982913" y="4064000"/>
          <p14:tracePt t="76132" x="2995613" y="4076700"/>
          <p14:tracePt t="76138" x="3001963" y="4095750"/>
          <p14:tracePt t="76144" x="3008313" y="4108450"/>
          <p14:tracePt t="76162" x="3014663" y="4108450"/>
          <p14:tracePt t="76177" x="3021013" y="4108450"/>
          <p14:tracePt t="76181" x="3033713" y="4108450"/>
          <p14:tracePt t="76189" x="3065463" y="4083050"/>
          <p14:tracePt t="76193" x="3097213" y="4057650"/>
          <p14:tracePt t="76200" x="3133725" y="4025900"/>
          <p14:tracePt t="76205" x="3190875" y="3981450"/>
          <p14:tracePt t="76209" x="3235325" y="3943350"/>
          <p14:tracePt t="76218" x="3286125" y="3906838"/>
          <p14:tracePt t="76223" x="3362325" y="3856038"/>
          <p14:tracePt t="76227" x="3387725" y="3836988"/>
          <p14:tracePt t="76235" x="3449638" y="3798888"/>
          <p14:tracePt t="76239" x="3506788" y="3760788"/>
          <p14:tracePt t="76243" x="3538538" y="3754438"/>
          <p14:tracePt t="76250" x="3640138" y="3703638"/>
          <p14:tracePt t="76256" x="3716338" y="3678238"/>
          <p14:tracePt t="76261" x="3810000" y="3659188"/>
          <p14:tracePt t="76266" x="3905250" y="3640138"/>
          <p14:tracePt t="76269" x="3962400" y="3627438"/>
          <p14:tracePt t="76273" x="4032250" y="3621088"/>
          <p14:tracePt t="76280" x="4157663" y="3608388"/>
          <p14:tracePt t="76285" x="4265613" y="3590925"/>
          <p14:tracePt t="76289" x="4341813" y="3590925"/>
          <p14:tracePt t="76295" x="4467225" y="3584575"/>
          <p14:tracePt t="76299" x="4537075" y="3584575"/>
          <p14:tracePt t="76302" x="4594225" y="3584575"/>
          <p14:tracePt t="76309" x="4651375" y="3584575"/>
          <p14:tracePt t="76315" x="4745038" y="3597275"/>
          <p14:tracePt t="76319" x="4776788" y="3602038"/>
          <p14:tracePt t="76325" x="4808538" y="3621088"/>
          <p14:tracePt t="76328" x="4821238" y="3627438"/>
          <p14:tracePt t="76332" x="4827588" y="3633788"/>
          <p14:tracePt t="76335" x="4833938" y="3633788"/>
          <p14:tracePt t="76341" x="4840288" y="3652838"/>
          <p14:tracePt t="76345" x="4846638" y="3665538"/>
          <p14:tracePt t="76351" x="4846638" y="3671888"/>
          <p14:tracePt t="76358" x="4846638" y="3703638"/>
          <p14:tracePt t="76362" x="4846638" y="3722688"/>
          <p14:tracePt t="76366" x="4846638" y="3741738"/>
          <p14:tracePt t="76372" x="4846638" y="3760788"/>
          <p14:tracePt t="76378" x="4846638" y="3805238"/>
          <p14:tracePt t="76385" x="4840288" y="3843338"/>
          <p14:tracePt t="76389" x="4827588" y="3875088"/>
          <p14:tracePt t="76394" x="4821238" y="3906838"/>
          <p14:tracePt t="76399" x="4802188" y="3943350"/>
          <p14:tracePt t="76407" x="4789488" y="4000500"/>
          <p14:tracePt t="76411" x="4789488" y="4032250"/>
          <p14:tracePt t="76418" x="4783138" y="4064000"/>
          <p14:tracePt t="76422" x="4776788" y="4102100"/>
          <p14:tracePt t="76427" x="4770438" y="4127500"/>
          <p14:tracePt t="76435" x="4770438" y="4146550"/>
          <p14:tracePt t="76442" x="4770438" y="4165600"/>
          <p14:tracePt t="76520" x="4776788" y="4159250"/>
          <p14:tracePt t="76526" x="4776788" y="4152900"/>
          <p14:tracePt t="76533" x="4783138" y="4152900"/>
          <p14:tracePt t="76539" x="4789488" y="4146550"/>
          <p14:tracePt t="76549" x="4789488" y="4140200"/>
          <p14:tracePt t="76553" x="4795838" y="4133850"/>
          <p14:tracePt t="76604" x="4802188" y="4121150"/>
          <p14:tracePt t="76613" x="4802188" y="4114800"/>
          <p14:tracePt t="76618" x="4802188" y="4108450"/>
          <p14:tracePt t="76624" x="4802188" y="4102100"/>
          <p14:tracePt t="76628" x="4808538" y="4095750"/>
          <p14:tracePt t="76644" x="4808538" y="4089400"/>
          <p14:tracePt t="76698" x="4808538" y="4102100"/>
          <p14:tracePt t="76704" x="4795838" y="4121150"/>
          <p14:tracePt t="76710" x="4789488" y="4146550"/>
          <p14:tracePt t="76719" x="4783138" y="4178300"/>
          <p14:tracePt t="76725" x="4764088" y="4203700"/>
          <p14:tracePt t="76731" x="4757738" y="4229100"/>
          <p14:tracePt t="76742" x="4727575" y="4291013"/>
          <p14:tracePt t="76750" x="4714875" y="4329113"/>
          <p14:tracePt t="76755" x="4695825" y="4398963"/>
          <p14:tracePt t="76760" x="4689475" y="4430713"/>
          <p14:tracePt t="76767" x="4676775" y="4456113"/>
          <p14:tracePt t="76771" x="4676775" y="4462463"/>
          <p14:tracePt t="76776" x="4670425" y="4475163"/>
          <p14:tracePt t="76808" x="4664075" y="4475163"/>
          <p14:tracePt t="76834" x="4664075" y="4462463"/>
          <p14:tracePt t="76840" x="4664075" y="4443413"/>
          <p14:tracePt t="76852" x="4664075" y="4405313"/>
          <p14:tracePt t="76863" x="4664075" y="4354513"/>
          <p14:tracePt t="76875" x="4683125" y="4291013"/>
          <p14:tracePt t="76884" x="4689475" y="4235450"/>
          <p14:tracePt t="76896" x="4695825" y="4184650"/>
          <p14:tracePt t="76901" x="4695825" y="4165600"/>
          <p14:tracePt t="76907" x="4695825" y="4133850"/>
          <p14:tracePt t="76911" x="4695825" y="4127500"/>
          <p14:tracePt t="76918" x="4695825" y="4095750"/>
          <p14:tracePt t="76925" x="4695825" y="4076700"/>
          <p14:tracePt t="76930" x="4695825" y="4070350"/>
          <p14:tracePt t="76933" x="4695825" y="4064000"/>
          <p14:tracePt t="76945" x="4695825" y="4051300"/>
          <p14:tracePt t="77084" x="4695825" y="4057650"/>
          <p14:tracePt t="77091" x="4695825" y="4070350"/>
          <p14:tracePt t="77100" x="4695825" y="4102100"/>
          <p14:tracePt t="77106" x="4689475" y="4121150"/>
          <p14:tracePt t="77118" x="4676775" y="4165600"/>
          <p14:tracePt t="77127" x="4664075" y="4191000"/>
          <p14:tracePt t="77136" x="4664075" y="4210050"/>
          <p14:tracePt t="77145" x="4664075" y="4216400"/>
          <p14:tracePt t="77152" x="4657725" y="4229100"/>
          <p14:tracePt t="77160" x="4651375" y="4241800"/>
          <p14:tracePt t="77465" x="4645025" y="4248150"/>
          <p14:tracePt t="77554" x="4645025" y="4241800"/>
          <p14:tracePt t="77560" x="4645025" y="4222750"/>
          <p14:tracePt t="77569" x="4632325" y="4191000"/>
          <p14:tracePt t="77576" x="4632325" y="4171950"/>
          <p14:tracePt t="77588" x="4625975" y="4108450"/>
          <p14:tracePt t="77597" x="4619625" y="4051300"/>
          <p14:tracePt t="77605" x="4606925" y="3981450"/>
          <p14:tracePt t="77613" x="4594225" y="3932238"/>
          <p14:tracePt t="77620" x="4594225" y="3881438"/>
          <p14:tracePt t="77626" x="4587875" y="3836988"/>
          <p14:tracePt t="77637" x="4568825" y="3748088"/>
          <p14:tracePt t="77645" x="4549775" y="3678238"/>
          <p14:tracePt t="77653" x="4530725" y="3627438"/>
          <p14:tracePt t="77661" x="4524375" y="3578225"/>
          <p14:tracePt t="77666" x="4511675" y="3565525"/>
          <p14:tracePt t="77670" x="4505325" y="3552825"/>
          <p14:tracePt t="77678" x="4498975" y="3540125"/>
          <p14:tracePt t="77682" x="4486275" y="3533775"/>
          <p14:tracePt t="77694" x="4486275" y="3527425"/>
          <p14:tracePt t="77697" x="4479925" y="3521075"/>
          <p14:tracePt t="77700" x="4479925" y="3514725"/>
          <p14:tracePt t="77709" x="4479925" y="3508375"/>
          <p14:tracePt t="77713" x="4473575" y="3502025"/>
          <p14:tracePt t="77722" x="4467225" y="3495675"/>
          <p14:tracePt t="77731" x="4460875" y="3489325"/>
          <p14:tracePt t="77741" x="4454525" y="3482975"/>
          <p14:tracePt t="77747" x="4454525" y="3476625"/>
          <p14:tracePt t="77792" x="4435475" y="3476625"/>
          <p14:tracePt t="77800" x="4429125" y="3476625"/>
          <p14:tracePt t="77807" x="4392613" y="3489325"/>
          <p14:tracePt t="77813" x="4379913" y="3495675"/>
          <p14:tracePt t="77822" x="4341813" y="3521075"/>
          <p14:tracePt t="77828" x="4316413" y="3533775"/>
          <p14:tracePt t="77833" x="4291013" y="3559175"/>
          <p14:tracePt t="77838" x="4284663" y="3571875"/>
          <p14:tracePt t="77842" x="4259263" y="3584575"/>
          <p14:tracePt t="77851" x="4221163" y="3608388"/>
          <p14:tracePt t="77856" x="4195763" y="3627438"/>
          <p14:tracePt t="77860" x="4176713" y="3646488"/>
          <p14:tracePt t="77868" x="4151313" y="3665538"/>
          <p14:tracePt t="77872" x="4119563" y="3690938"/>
          <p14:tracePt t="77877" x="4100513" y="3703638"/>
          <p14:tracePt t="77884" x="4070350" y="3729038"/>
          <p14:tracePt t="77887" x="4057650" y="3735388"/>
          <p14:tracePt t="77892" x="4038600" y="3748088"/>
          <p14:tracePt t="77896" x="4025900" y="3760788"/>
          <p14:tracePt t="77899" x="4013200" y="3767138"/>
          <p14:tracePt t="77908" x="3994150" y="3767138"/>
          <p14:tracePt t="77918" x="3975100" y="3773488"/>
          <p14:tracePt t="77923" x="3968750" y="3779838"/>
          <p14:tracePt t="77930" x="3962400" y="3779838"/>
          <p14:tracePt t="77942" x="3956050" y="3786188"/>
          <p14:tracePt t="77951" x="3937000" y="3792538"/>
          <p14:tracePt t="77964" x="3898900" y="3811588"/>
          <p14:tracePt t="77971" x="3873500" y="3817938"/>
          <p14:tracePt t="77977" x="3860800" y="3836988"/>
          <p14:tracePt t="77985" x="3822700" y="3856038"/>
          <p14:tracePt t="77992" x="3778250" y="3900488"/>
          <p14:tracePt t="77996" x="3759200" y="3913188"/>
          <p14:tracePt t="78000" x="3741738" y="3938588"/>
          <p14:tracePt t="78007" x="3709988" y="3975100"/>
          <p14:tracePt t="78012" x="3690938" y="4000500"/>
          <p14:tracePt t="78015" x="3671888" y="4025900"/>
          <p14:tracePt t="78021" x="3659188" y="4051300"/>
          <p14:tracePt t="78024" x="3646488" y="4076700"/>
          <p14:tracePt t="78029" x="3633788" y="4102100"/>
          <p14:tracePt t="78041" x="3614738" y="4140200"/>
          <p14:tracePt t="78047" x="3595688" y="4184650"/>
          <p14:tracePt t="78054" x="3589338" y="4191000"/>
          <p14:tracePt t="78058" x="3589338" y="4197350"/>
          <p14:tracePt t="78062" x="3582988" y="4203700"/>
          <p14:tracePt t="78339" x="3582988" y="4216400"/>
          <p14:tracePt t="78344" x="3576638" y="4229100"/>
          <p14:tracePt t="78359" x="3563938" y="4273550"/>
          <p14:tracePt t="78371" x="3563938" y="4303713"/>
          <p14:tracePt t="78376" x="3557588" y="4310063"/>
          <p14:tracePt t="78388" x="3557588" y="4322763"/>
          <p14:tracePt t="78469" x="3557588" y="4316413"/>
          <p14:tracePt t="78474" x="3557588" y="4310063"/>
          <p14:tracePt t="78482" x="3563938" y="4286250"/>
          <p14:tracePt t="78499" x="3570288" y="4286250"/>
          <p14:tracePt t="78502" x="3570288" y="4279900"/>
          <p14:tracePt t="78511" x="3576638" y="4279900"/>
          <p14:tracePt t="78567" x="3582988" y="4279900"/>
          <p14:tracePt t="78577" x="3602038" y="4279900"/>
          <p14:tracePt t="78590" x="3608388" y="4279900"/>
          <p14:tracePt t="78597" x="3621088" y="4279900"/>
          <p14:tracePt t="78601" x="3627438" y="4279900"/>
          <p14:tracePt t="78607" x="3640138" y="4267200"/>
          <p14:tracePt t="78612" x="3646488" y="4267200"/>
          <p14:tracePt t="78616" x="3659188" y="4267200"/>
          <p14:tracePt t="78626" x="3690938" y="4248150"/>
          <p14:tracePt t="78635" x="3722688" y="4241800"/>
          <p14:tracePt t="78640" x="3771900" y="4222750"/>
          <p14:tracePt t="78645" x="3790950" y="4222750"/>
          <p14:tracePt t="78650" x="3816350" y="4222750"/>
          <p14:tracePt t="78655" x="3841750" y="4222750"/>
          <p14:tracePt t="78660" x="3854450" y="4222750"/>
          <p14:tracePt t="78667" x="3879850" y="4216400"/>
          <p14:tracePt t="78674" x="3898900" y="4210050"/>
          <p14:tracePt t="78678" x="3905250" y="4210050"/>
          <p14:tracePt t="78706" x="3911600" y="4210050"/>
          <p14:tracePt t="78714" x="3917950" y="4222750"/>
          <p14:tracePt t="78720" x="3930650" y="4254500"/>
          <p14:tracePt t="78724" x="3943350" y="4267200"/>
          <p14:tracePt t="78733" x="3968750" y="4297363"/>
          <p14:tracePt t="78739" x="4006850" y="4329113"/>
          <p14:tracePt t="78747" x="4057650" y="4360863"/>
          <p14:tracePt t="78753" x="4100513" y="4379913"/>
          <p14:tracePt t="78760" x="4138613" y="4398963"/>
          <p14:tracePt t="78767" x="4202113" y="4418013"/>
          <p14:tracePt t="78772" x="4227513" y="4424363"/>
          <p14:tracePt t="78781" x="4278313" y="4430713"/>
          <p14:tracePt t="78787" x="4297363" y="4430713"/>
          <p14:tracePt t="78794" x="4316413" y="4430713"/>
          <p14:tracePt t="78799" x="4322763" y="4430713"/>
          <p14:tracePt t="78803" x="4341813" y="4430713"/>
          <p14:tracePt t="78816" x="4360863" y="4418013"/>
          <p14:tracePt t="78824" x="4379913" y="4405313"/>
          <p14:tracePt t="78828" x="4392613" y="4398963"/>
          <p14:tracePt t="78833" x="4398963" y="4392613"/>
          <p14:tracePt t="78840" x="4410075" y="4379913"/>
          <p14:tracePt t="78844" x="4429125" y="4367213"/>
          <p14:tracePt t="78857" x="4435475" y="4360863"/>
          <p14:tracePt t="78888" x="4441825" y="4360863"/>
          <p14:tracePt t="78894" x="4460875" y="4360863"/>
          <p14:tracePt t="78900" x="4479925" y="4373563"/>
          <p14:tracePt t="78910" x="4518025" y="4405313"/>
          <p14:tracePt t="78921" x="4549775" y="4437063"/>
          <p14:tracePt t="78929" x="4594225" y="4468813"/>
          <p14:tracePt t="78938" x="4625975" y="4494213"/>
          <p14:tracePt t="78942" x="4645025" y="4494213"/>
          <p14:tracePt t="78949" x="4651375" y="4500563"/>
          <p14:tracePt t="78954" x="4664075" y="4506913"/>
          <p14:tracePt t="78983" x="4676775" y="4506913"/>
          <p14:tracePt t="78988" x="4683125" y="4506913"/>
          <p14:tracePt t="78993" x="4683125" y="4494213"/>
          <p14:tracePt t="78999" x="4689475" y="4494213"/>
          <p14:tracePt t="79004" x="4695825" y="4481513"/>
          <p14:tracePt t="79008" x="4695825" y="4475163"/>
          <p14:tracePt t="79017" x="4708525" y="4449763"/>
          <p14:tracePt t="79028" x="4708525" y="4443413"/>
          <p14:tracePt t="79267" x="4708525" y="4449763"/>
          <p14:tracePt t="79273" x="4708525" y="4456113"/>
          <p14:tracePt t="79283" x="4708525" y="4468813"/>
          <p14:tracePt t="79489" x="4714875" y="4468813"/>
          <p14:tracePt t="79495" x="4721225" y="4468813"/>
          <p14:tracePt t="79504" x="4738688" y="4449763"/>
          <p14:tracePt t="79511" x="4751388" y="4437063"/>
          <p14:tracePt t="79522" x="4770438" y="4411663"/>
          <p14:tracePt t="79530" x="4789488" y="4386263"/>
          <p14:tracePt t="79534" x="4808538" y="4367213"/>
          <p14:tracePt t="79542" x="4814888" y="4360863"/>
          <p14:tracePt t="79548" x="4833938" y="4341813"/>
          <p14:tracePt t="79554" x="4846638" y="4329113"/>
          <p14:tracePt t="79558" x="4846638" y="4316413"/>
          <p14:tracePt t="79566" x="4852988" y="4316413"/>
          <p14:tracePt t="79570" x="4859338" y="4303713"/>
          <p14:tracePt t="79628" x="4859338" y="4310063"/>
          <p14:tracePt t="79634" x="4859338" y="4316413"/>
          <p14:tracePt t="79643" x="4859338" y="4322763"/>
          <p14:tracePt t="79721" x="4859338" y="4316413"/>
          <p14:tracePt t="79728" x="4859338" y="4310063"/>
          <p14:tracePt t="79733" x="4859338" y="4303713"/>
          <p14:tracePt t="79783" x="4852988" y="4310063"/>
          <p14:tracePt t="79789" x="4846638" y="4322763"/>
          <p14:tracePt t="79795" x="4840288" y="4329113"/>
          <p14:tracePt t="79803" x="4833938" y="4341813"/>
          <p14:tracePt t="79807" x="4833938" y="4348163"/>
          <p14:tracePt t="79815" x="4827588" y="4348163"/>
          <p14:tracePt t="79885" x="4821238" y="4341813"/>
          <p14:tracePt t="79895" x="4821238" y="4329113"/>
          <p14:tracePt t="79904" x="4814888" y="4322763"/>
          <p14:tracePt t="79967" x="4808538" y="4322763"/>
          <p14:tracePt t="79973" x="4802188" y="4335463"/>
          <p14:tracePt t="79979" x="4789488" y="4348163"/>
          <p14:tracePt t="79985" x="4789488" y="4360863"/>
          <p14:tracePt t="79992" x="4776788" y="4379913"/>
          <p14:tracePt t="80084" x="4770438" y="4373563"/>
          <p14:tracePt t="80090" x="4770438" y="4360863"/>
          <p14:tracePt t="80098" x="4764088" y="4360863"/>
          <p14:tracePt t="80105" x="4764088" y="4354513"/>
          <p14:tracePt t="80227" x="4751388" y="4348163"/>
          <p14:tracePt t="80233" x="4745038" y="4335463"/>
          <p14:tracePt t="80242" x="4727575" y="4316413"/>
          <p14:tracePt t="80247" x="4721225" y="4310063"/>
          <p14:tracePt t="80257" x="4702175" y="4297363"/>
          <p14:tracePt t="80263" x="4695825" y="4291013"/>
          <p14:tracePt t="80272" x="4689475" y="4291013"/>
          <p14:tracePt t="80279" x="4689475" y="4286250"/>
          <p14:tracePt t="80308" x="4683125" y="4286250"/>
          <p14:tracePt t="80313" x="4676775" y="4286250"/>
          <p14:tracePt t="80319" x="4664075" y="4286250"/>
          <p14:tracePt t="80334" x="4645025" y="4286250"/>
          <p14:tracePt t="80349" x="4638675" y="4286250"/>
          <p14:tracePt t="80353" x="4632325" y="4286250"/>
          <p14:tracePt t="80381" x="4625975" y="4286250"/>
          <p14:tracePt t="80391" x="4619625" y="4286250"/>
          <p14:tracePt t="80403" x="4613275" y="4279900"/>
          <p14:tracePt t="80406" x="4613275" y="4273550"/>
          <p14:tracePt t="80416" x="4594225" y="4254500"/>
          <p14:tracePt t="80422" x="4587875" y="4235450"/>
          <p14:tracePt t="80429" x="4575175" y="4197350"/>
          <p14:tracePt t="80434" x="4562475" y="4184650"/>
          <p14:tracePt t="80439" x="4549775" y="4165600"/>
          <p14:tracePt t="80448" x="4530725" y="4121150"/>
          <p14:tracePt t="80454" x="4505325" y="4083050"/>
          <p14:tracePt t="80461" x="4486275" y="4057650"/>
          <p14:tracePt t="80465" x="4473575" y="4044950"/>
          <p14:tracePt t="80478" x="4435475" y="4006850"/>
          <p14:tracePt t="80486" x="4435475" y="4000500"/>
          <p14:tracePt t="80490" x="4422775" y="3987800"/>
          <p14:tracePt t="80495" x="4416425" y="3975100"/>
          <p14:tracePt t="80498" x="4410075" y="3975100"/>
          <p14:tracePt t="80510" x="4398963" y="3943350"/>
          <p14:tracePt t="80517" x="4379913" y="3932238"/>
          <p14:tracePt t="80522" x="4367213" y="3913188"/>
          <p14:tracePt t="80526" x="4360863" y="3894138"/>
          <p14:tracePt t="80530" x="4360863" y="3887788"/>
          <p14:tracePt t="80540" x="4348163" y="3862388"/>
          <p14:tracePt t="80546" x="4335463" y="3836988"/>
          <p14:tracePt t="80552" x="4329113" y="3817938"/>
          <p14:tracePt t="80555" x="4322763" y="3811588"/>
          <p14:tracePt t="80560" x="4322763" y="3792538"/>
          <p14:tracePt t="80564" x="4310063" y="3760788"/>
          <p14:tracePt t="80572" x="4310063" y="3754438"/>
          <p14:tracePt t="80576" x="4303713" y="3741738"/>
          <p14:tracePt t="80580" x="4297363" y="3716338"/>
          <p14:tracePt t="80585" x="4291013" y="3709988"/>
          <p14:tracePt t="80589" x="4284663" y="3684588"/>
          <p14:tracePt t="80593" x="4278313" y="3678238"/>
          <p14:tracePt t="80605" x="4265613" y="3640138"/>
          <p14:tracePt t="80610" x="4259263" y="3627438"/>
          <p14:tracePt t="80615" x="4252913" y="3621088"/>
          <p14:tracePt t="80619" x="4246563" y="3602038"/>
          <p14:tracePt t="80623" x="4240213" y="3590925"/>
          <p14:tracePt t="80634" x="4233863" y="3584575"/>
          <p14:tracePt t="80638" x="4233863" y="3578225"/>
          <p14:tracePt t="80646" x="4227513" y="3578225"/>
          <p14:tracePt t="80664" x="4221163" y="3571875"/>
          <p14:tracePt t="80673" x="4214813" y="3571875"/>
          <p14:tracePt t="80681" x="4208463" y="3571875"/>
          <p14:tracePt t="80690" x="4202113" y="3571875"/>
          <p14:tracePt t="80765" x="4195763" y="3565525"/>
          <p14:tracePt t="80770" x="4189413" y="3559175"/>
          <p14:tracePt t="80776" x="4183063" y="3552825"/>
          <p14:tracePt t="80784" x="4176713" y="3552825"/>
          <p14:tracePt t="80792" x="4170363" y="3540125"/>
          <p14:tracePt t="80799" x="4170363" y="3533775"/>
          <p14:tracePt t="80805" x="4164013" y="3527425"/>
          <p14:tracePt t="80814" x="4164013" y="3521075"/>
          <p14:tracePt t="80859" x="4157663" y="3521075"/>
          <p14:tracePt t="80867" x="4144963" y="3521075"/>
          <p14:tracePt t="80873" x="4132263" y="3527425"/>
          <p14:tracePt t="80878" x="4125913" y="3533775"/>
          <p14:tracePt t="80887" x="4119563" y="3546475"/>
          <p14:tracePt t="80895" x="4106863" y="3559175"/>
          <p14:tracePt t="80905" x="4081463" y="3584575"/>
          <p14:tracePt t="80909" x="4081463" y="3590925"/>
          <p14:tracePt t="80916" x="4076700" y="3597275"/>
          <p14:tracePt t="80922" x="4070350" y="3602038"/>
          <p14:tracePt t="80943" x="4064000" y="3608388"/>
          <p14:tracePt t="80970" x="4064000" y="3614738"/>
          <p14:tracePt t="80979" x="4064000" y="3621088"/>
          <p14:tracePt t="80985" x="4064000" y="3633788"/>
          <p14:tracePt t="80992" x="4057650" y="3652838"/>
          <p14:tracePt t="80997" x="4057650" y="3678238"/>
          <p14:tracePt t="81003" x="4051300" y="3697288"/>
          <p14:tracePt t="81010" x="4044950" y="3735388"/>
          <p14:tracePt t="81016" x="4038600" y="3754438"/>
          <p14:tracePt t="81019" x="4032250" y="3760788"/>
          <p14:tracePt t="81025" x="4032250" y="3786188"/>
          <p14:tracePt t="81028" x="4032250" y="3792538"/>
          <p14:tracePt t="81034" x="4013200" y="3805238"/>
          <p14:tracePt t="81038" x="4013200" y="3811588"/>
          <p14:tracePt t="81042" x="4013200" y="3830638"/>
          <p14:tracePt t="81047" x="4013200" y="3836988"/>
          <p14:tracePt t="81051" x="4006850" y="3843338"/>
          <p14:tracePt t="81073" x="4006850" y="3849688"/>
          <p14:tracePt t="81420" x="4006850" y="3856038"/>
          <p14:tracePt t="81427" x="4000500" y="3862388"/>
          <p14:tracePt t="81546" x="3987800" y="3862388"/>
          <p14:tracePt t="81589" x="3981450" y="3862388"/>
          <p14:tracePt t="81672" x="3975100" y="3862388"/>
          <p14:tracePt t="81705" x="3968750" y="3862388"/>
          <p14:tracePt t="81714" x="3968750" y="3856038"/>
          <p14:tracePt t="81725" x="3962400" y="3849688"/>
          <p14:tracePt t="82065" x="3956050" y="3849688"/>
          <p14:tracePt t="82089" x="3949700" y="3849688"/>
          <p14:tracePt t="82115" x="3943350" y="3849688"/>
          <p14:tracePt t="82126" x="3943350" y="3856038"/>
          <p14:tracePt t="82134" x="3937000" y="3856038"/>
          <p14:tracePt t="82145" x="3937000" y="3862388"/>
          <p14:tracePt t="82158" x="3930650" y="3875088"/>
          <p14:tracePt t="82166" x="3924300" y="3875088"/>
          <p14:tracePt t="82179" x="3917950" y="3881438"/>
          <p14:tracePt t="82189" x="3917950" y="3887788"/>
          <p14:tracePt t="82192" x="3911600" y="3887788"/>
          <p14:tracePt t="82425" x="3911600" y="3875088"/>
          <p14:tracePt t="82432" x="3930650" y="3849688"/>
          <p14:tracePt t="82441" x="3943350" y="3824288"/>
          <p14:tracePt t="82447" x="3968750" y="3805238"/>
          <p14:tracePt t="82459" x="4013200" y="3760788"/>
          <p14:tracePt t="82469" x="4070350" y="3703638"/>
          <p14:tracePt t="82477" x="4125913" y="3652838"/>
          <p14:tracePt t="82483" x="4164013" y="3614738"/>
          <p14:tracePt t="82491" x="4208463" y="3578225"/>
          <p14:tracePt t="82497" x="4252913" y="3546475"/>
          <p14:tracePt t="82507" x="4291013" y="3521075"/>
          <p14:tracePt t="82512" x="4316413" y="3508375"/>
          <p14:tracePt t="82519" x="4367213" y="3476625"/>
          <p14:tracePt t="82524" x="4398963" y="3463925"/>
          <p14:tracePt t="82529" x="4429125" y="3451225"/>
          <p14:tracePt t="82538" x="4486275" y="3425825"/>
          <p14:tracePt t="82542" x="4518025" y="3419475"/>
          <p14:tracePt t="82550" x="4549775" y="3413125"/>
          <p14:tracePt t="82555" x="4606925" y="3394075"/>
          <p14:tracePt t="82561" x="4645025" y="3387725"/>
          <p14:tracePt t="82568" x="4695825" y="3375025"/>
          <p14:tracePt t="82574" x="4745038" y="3368675"/>
          <p14:tracePt t="82580" x="4795838" y="3355975"/>
          <p14:tracePt t="82584" x="4840288" y="3355975"/>
          <p14:tracePt t="82589" x="4891088" y="3349625"/>
          <p14:tracePt t="82594" x="4929188" y="3343275"/>
          <p14:tracePt t="82600" x="4973638" y="3336925"/>
          <p14:tracePt t="82603" x="5005388" y="3330575"/>
          <p14:tracePt t="82608" x="5043488" y="3330575"/>
          <p14:tracePt t="82616" x="5080000" y="3317875"/>
          <p14:tracePt t="82621" x="5099050" y="3317875"/>
          <p14:tracePt t="82624" x="5111750" y="3317875"/>
          <p14:tracePt t="82629" x="5124450" y="3317875"/>
          <p14:tracePt t="82636" x="5137150" y="3317875"/>
          <p14:tracePt t="82645" x="5149850" y="3317875"/>
          <p14:tracePt t="82651" x="5156200" y="3317875"/>
          <p14:tracePt t="82659" x="5162550" y="3317875"/>
          <p14:tracePt t="82666" x="5175250" y="3317875"/>
          <p14:tracePt t="82672" x="5200650" y="3317875"/>
          <p14:tracePt t="82679" x="5226050" y="3317875"/>
          <p14:tracePt t="82683" x="5238750" y="3317875"/>
          <p14:tracePt t="82692" x="5276850" y="3317875"/>
          <p14:tracePt t="82696" x="5302250" y="3317875"/>
          <p14:tracePt t="82701" x="5327650" y="3317875"/>
          <p14:tracePt t="82711" x="5359400" y="3317875"/>
          <p14:tracePt t="82716" x="5389563" y="3317875"/>
          <p14:tracePt t="82722" x="5414963" y="3317875"/>
          <p14:tracePt t="82727" x="5440363" y="3317875"/>
          <p14:tracePt t="82731" x="5453063" y="3317875"/>
          <p14:tracePt t="82737" x="5478463" y="3317875"/>
          <p14:tracePt t="82743" x="5491163" y="3317875"/>
          <p14:tracePt t="82750" x="5497513" y="3317875"/>
          <p14:tracePt t="82758" x="5510213" y="3317875"/>
          <p14:tracePt t="82763" x="5522913" y="3317875"/>
          <p14:tracePt t="82767" x="5529263" y="3317875"/>
          <p14:tracePt t="82774" x="5554663" y="3317875"/>
          <p14:tracePt t="82777" x="5561013" y="3324225"/>
          <p14:tracePt t="82780" x="5567363" y="3324225"/>
          <p14:tracePt t="82789" x="5599113" y="3336925"/>
          <p14:tracePt t="82794" x="5605463" y="3336925"/>
          <p14:tracePt t="82801" x="5637213" y="3336925"/>
          <p14:tracePt t="82804" x="5656263" y="3343275"/>
          <p14:tracePt t="82808" x="5675313" y="3343275"/>
          <p14:tracePt t="82813" x="5694363" y="3349625"/>
          <p14:tracePt t="82821" x="5724525" y="3355975"/>
          <p14:tracePt t="82825" x="5737225" y="3355975"/>
          <p14:tracePt t="82828" x="5743575" y="3355975"/>
          <p14:tracePt t="82835" x="5756275" y="3355975"/>
          <p14:tracePt t="82838" x="5768975" y="3362325"/>
          <p14:tracePt t="82842" x="5775325" y="3362325"/>
          <p14:tracePt t="82852" x="5788025" y="3362325"/>
          <p14:tracePt t="82857" x="5813425" y="3368675"/>
          <p14:tracePt t="82862" x="5819775" y="3368675"/>
          <p14:tracePt t="82868" x="5832475" y="3368675"/>
          <p14:tracePt t="82873" x="5851525" y="3375025"/>
          <p14:tracePt t="82877" x="5857875" y="3375025"/>
          <p14:tracePt t="82883" x="5870575" y="3381375"/>
          <p14:tracePt t="82891" x="5889625" y="3381375"/>
          <p14:tracePt t="82897" x="5908675" y="3387725"/>
          <p14:tracePt t="82901" x="5921375" y="3387725"/>
          <p14:tracePt t="82905" x="5934075" y="3394075"/>
          <p14:tracePt t="82917" x="5965825" y="3400425"/>
          <p14:tracePt t="82923" x="5978525" y="3413125"/>
          <p14:tracePt t="82931" x="5991225" y="3413125"/>
          <p14:tracePt t="82935" x="5991225" y="3419475"/>
          <p14:tracePt t="82944" x="5997575" y="3419475"/>
          <p14:tracePt t="82961" x="6003925" y="3419475"/>
          <p14:tracePt t="82975" x="6016625" y="3419475"/>
          <p14:tracePt t="82982" x="6022975" y="3425825"/>
          <p14:tracePt t="82986" x="6029325" y="3432175"/>
          <p14:tracePt t="82994" x="6042025" y="3432175"/>
          <p14:tracePt t="83000" x="6053138" y="3438525"/>
          <p14:tracePt t="83007" x="6059488" y="3444875"/>
          <p14:tracePt t="83010" x="6078538" y="3451225"/>
          <p14:tracePt t="83014" x="6084888" y="3463925"/>
          <p14:tracePt t="83018" x="6097588" y="3463925"/>
          <p14:tracePt t="83022" x="6103938" y="3470275"/>
          <p14:tracePt t="83031" x="6122988" y="3476625"/>
          <p14:tracePt t="83039" x="6142038" y="3502025"/>
          <p14:tracePt t="83044" x="6154738" y="3508375"/>
          <p14:tracePt t="83050" x="6167438" y="3521075"/>
          <p14:tracePt t="83058" x="6173788" y="3527425"/>
          <p14:tracePt t="83063" x="6180138" y="3540125"/>
          <p14:tracePt t="83078" x="6192838" y="3546475"/>
          <p14:tracePt t="83082" x="6199188" y="3546475"/>
          <p14:tracePt t="83088" x="6205538" y="3552825"/>
          <p14:tracePt t="83097" x="6205538" y="3559175"/>
          <p14:tracePt t="83108" x="6211888" y="3565525"/>
          <p14:tracePt t="83112" x="6211888" y="3571875"/>
          <p14:tracePt t="83119" x="6218238" y="3571875"/>
          <p14:tracePt t="83124" x="6218238" y="3584575"/>
          <p14:tracePt t="83137" x="6224588" y="3597275"/>
          <p14:tracePt t="83141" x="6230938" y="3602038"/>
          <p14:tracePt t="83148" x="6230938" y="3608388"/>
          <p14:tracePt t="83153" x="6237288" y="3614738"/>
          <p14:tracePt t="83157" x="6243638" y="3621088"/>
          <p14:tracePt t="83163" x="6249988" y="3646488"/>
          <p14:tracePt t="83168" x="6256338" y="3659188"/>
          <p14:tracePt t="83175" x="6262688" y="3678238"/>
          <p14:tracePt t="83180" x="6269038" y="3690938"/>
          <p14:tracePt t="83184" x="6275388" y="3697288"/>
          <p14:tracePt t="83191" x="6281738" y="3703638"/>
          <p14:tracePt t="83197" x="6288088" y="3722688"/>
          <p14:tracePt t="83207" x="6288088" y="3729038"/>
          <p14:tracePt t="83214" x="6294438" y="3735388"/>
          <p14:tracePt t="83277" x="6300788" y="3741738"/>
          <p14:tracePt t="83292" x="6307138" y="3748088"/>
          <p14:tracePt t="83297" x="6313488" y="3754438"/>
          <p14:tracePt t="83309" x="6326188" y="3773488"/>
          <p14:tracePt t="83322" x="6332538" y="3779838"/>
          <p14:tracePt t="83330" x="6332538" y="3786188"/>
          <p14:tracePt t="83341" x="6338888" y="3786188"/>
          <p14:tracePt t="83373" x="6338888" y="3792538"/>
          <p14:tracePt t="83380" x="6345238" y="3798888"/>
          <p14:tracePt t="83385" x="6345238" y="3805238"/>
          <p14:tracePt t="83391" x="6351588" y="3811588"/>
          <p14:tracePt t="83395" x="6357938" y="3811588"/>
          <p14:tracePt t="83420" x="6357938" y="3817938"/>
          <p14:tracePt t="83818" x="6364288" y="3817938"/>
          <p14:tracePt t="83955" x="6369050" y="3817938"/>
          <p14:tracePt t="84508" x="6369050" y="3824288"/>
          <p14:tracePt t="84517" x="6369050" y="3830638"/>
          <p14:tracePt t="84524" x="6369050" y="3849688"/>
          <p14:tracePt t="84535" x="6364288" y="3862388"/>
          <p14:tracePt t="84543" x="6351588" y="3868738"/>
          <p14:tracePt t="84550" x="6345238" y="3881438"/>
          <p14:tracePt t="84555" x="6338888" y="3887788"/>
          <p14:tracePt t="84571" x="6338888" y="3894138"/>
          <p14:tracePt t="84596" x="6332538" y="3894138"/>
          <p14:tracePt t="84794" x="6326188" y="3894138"/>
          <p14:tracePt t="84805" x="6319838" y="3894138"/>
          <p14:tracePt t="84822" x="6313488" y="3894138"/>
          <p14:tracePt t="85828" x="6307138" y="3894138"/>
          <p14:tracePt t="85846" x="6300788" y="3900488"/>
          <p14:tracePt t="85853" x="6294438" y="3906838"/>
          <p14:tracePt t="85857" x="6288088" y="3919538"/>
          <p14:tracePt t="85861" x="6281738" y="3919538"/>
          <p14:tracePt t="85867" x="6281738" y="3925888"/>
          <p14:tracePt t="85870" x="6275388" y="3925888"/>
          <p14:tracePt t="85876" x="6269038" y="3925888"/>
          <p14:tracePt t="85880" x="6269038" y="3932238"/>
          <p14:tracePt t="85887" x="6269038" y="3938588"/>
          <p14:tracePt t="85891" x="6262688" y="3938588"/>
          <p14:tracePt t="85895" x="6262688" y="3943350"/>
          <p14:tracePt t="85903" x="6256338" y="3943350"/>
          <p14:tracePt t="85907" x="6256338" y="3949700"/>
          <p14:tracePt t="86171" x="6249988" y="3949700"/>
          <p14:tracePt t="86181" x="6243638" y="3956050"/>
          <p14:tracePt t="86191" x="6230938" y="3962400"/>
          <p14:tracePt t="86202" x="6224588" y="3975100"/>
          <p14:tracePt t="86209" x="6218238" y="3981450"/>
          <p14:tracePt t="86216" x="6211888" y="3987800"/>
          <p14:tracePt t="86221" x="6205538" y="3987800"/>
          <p14:tracePt t="86235" x="6205538" y="3994150"/>
          <p14:tracePt t="86366" x="6199188" y="3994150"/>
          <p14:tracePt t="86700" x="6192838" y="3994150"/>
          <p14:tracePt t="86734" x="6186488" y="3994150"/>
          <p14:tracePt t="86747" x="6180138" y="3994150"/>
          <p14:tracePt t="86759" x="6173788" y="3987800"/>
          <p14:tracePt t="86780" x="6167438" y="3987800"/>
          <p14:tracePt t="86878" x="6154738" y="3981450"/>
          <p14:tracePt t="86896" x="6148388" y="3987800"/>
          <p14:tracePt t="86902" x="6142038" y="4000500"/>
          <p14:tracePt t="86915" x="6129338" y="4032250"/>
          <p14:tracePt t="86927" x="6122988" y="4070350"/>
          <p14:tracePt t="86933" x="6116638" y="4102100"/>
          <p14:tracePt t="86941" x="6110288" y="4127500"/>
          <p14:tracePt t="86946" x="6103938" y="4152900"/>
          <p14:tracePt t="86957" x="6097588" y="4191000"/>
          <p14:tracePt t="86963" x="6091238" y="4197350"/>
          <p14:tracePt t="86975" x="6084888" y="4216400"/>
          <p14:tracePt t="86982" x="6084888" y="4222750"/>
          <p14:tracePt t="87009" x="6084888" y="4229100"/>
          <p14:tracePt t="87022" x="6078538" y="4248150"/>
          <p14:tracePt t="87025" x="6078538" y="4260850"/>
          <p14:tracePt t="87031" x="6072188" y="4279900"/>
          <p14:tracePt t="87037" x="6072188" y="4310063"/>
          <p14:tracePt t="87043" x="6065838" y="4367213"/>
          <p14:tracePt t="87054" x="6046788" y="4494213"/>
          <p14:tracePt t="87064" x="6029325" y="4627563"/>
          <p14:tracePt t="87069" x="6016625" y="4683125"/>
          <p14:tracePt t="87076" x="5997575" y="4797425"/>
          <p14:tracePt t="87081" x="5991225" y="4841875"/>
          <p14:tracePt t="87086" x="5978525" y="4886325"/>
          <p14:tracePt t="87095" x="5965825" y="4930775"/>
          <p14:tracePt t="87101" x="5953125" y="4979988"/>
          <p14:tracePt t="87106" x="5953125" y="4999038"/>
          <p14:tracePt t="87111" x="5940425" y="5018088"/>
          <p14:tracePt t="87115" x="5940425" y="5037138"/>
          <p14:tracePt t="87119" x="5934075" y="5049838"/>
          <p14:tracePt t="87133" x="5908675" y="5106988"/>
          <p14:tracePt t="87141" x="5908675" y="5157788"/>
          <p14:tracePt t="87146" x="5908675" y="5176838"/>
          <p14:tracePt t="87151" x="5895975" y="5208588"/>
          <p14:tracePt t="87160" x="5883275" y="5278438"/>
          <p14:tracePt t="87166" x="5876925" y="5314950"/>
          <p14:tracePt t="87176" x="5857875" y="5403850"/>
          <p14:tracePt t="87182" x="5845175" y="5486400"/>
          <p14:tracePt t="87193" x="5826125" y="5588000"/>
          <p14:tracePt t="87198" x="5813425" y="5657850"/>
          <p14:tracePt t="87205" x="5794375" y="5707063"/>
          <p14:tracePt t="87210" x="5788025" y="5738813"/>
          <p14:tracePt t="87214" x="5781675" y="5783263"/>
          <p14:tracePt t="87218" x="5781675" y="5789613"/>
          <p14:tracePt t="87222" x="5775325" y="5815013"/>
          <p14:tracePt t="87225" x="5768975" y="5840413"/>
          <p14:tracePt t="87229" x="5768975" y="5859463"/>
          <p14:tracePt t="87235" x="5768975" y="5865813"/>
          <p14:tracePt t="87239" x="5768975" y="5872163"/>
          <p14:tracePt t="87244" x="5768975" y="5891213"/>
          <p14:tracePt t="87249" x="5762625" y="5891213"/>
          <p14:tracePt t="87298" x="5762625" y="5903913"/>
          <p14:tracePt t="87367" x="5762625" y="5910263"/>
          <p14:tracePt t="87393" x="5762625" y="5922963"/>
          <p14:tracePt t="87404" x="5762625" y="5929313"/>
          <p14:tracePt t="87416" x="5762625" y="5935663"/>
          <p14:tracePt t="87425" x="5762625" y="5954713"/>
          <p14:tracePt t="87435" x="5762625" y="5961063"/>
          <p14:tracePt t="87455" x="5762625" y="5973763"/>
          <p14:tracePt t="87461" x="5762625" y="5980113"/>
          <p14:tracePt t="87471" x="5756275" y="6003925"/>
          <p14:tracePt t="87474" x="5756275" y="6010275"/>
          <p14:tracePt t="87482" x="5749925" y="6022975"/>
          <p14:tracePt t="87491" x="5743575" y="6048375"/>
          <p14:tracePt t="87495" x="5743575" y="6054725"/>
          <p14:tracePt t="87501" x="5737225" y="6067425"/>
          <p14:tracePt t="87506" x="5737225" y="6086475"/>
          <p14:tracePt t="87510" x="5737225" y="6092825"/>
          <p14:tracePt t="87519" x="5730875" y="6105525"/>
          <p14:tracePt t="87524" x="5730875" y="6111875"/>
          <p14:tracePt t="87528" x="5730875" y="6118225"/>
          <p14:tracePt t="87535" x="5724525" y="6124575"/>
          <p14:tracePt t="87538" x="5724525" y="6130925"/>
          <p14:tracePt t="87669" x="5718175" y="6130925"/>
          <p14:tracePt t="87679" x="5713413" y="6130925"/>
          <p14:tracePt t="87687" x="5707063" y="6130925"/>
          <p14:tracePt t="87698" x="5700713" y="6130925"/>
          <p14:tracePt t="87706" x="5675313" y="6130925"/>
          <p14:tracePt t="87715" x="5662613" y="6130925"/>
          <p14:tracePt t="87725" x="5630863" y="6130925"/>
          <p14:tracePt t="87734" x="5580063" y="6156325"/>
          <p14:tracePt t="87741" x="5548313" y="6175375"/>
          <p14:tracePt t="87747" x="5510213" y="6194425"/>
          <p14:tracePt t="87755" x="5459413" y="6226175"/>
          <p14:tracePt t="87761" x="5414963" y="6251575"/>
          <p14:tracePt t="87768" x="5372100" y="6283325"/>
          <p14:tracePt t="87775" x="5314950" y="6315075"/>
          <p14:tracePt t="87784" x="5232400" y="6357938"/>
          <p14:tracePt t="87792" x="5130800" y="6421438"/>
          <p14:tracePt t="87797" x="5049838" y="6459538"/>
          <p14:tracePt t="87802" x="4979988" y="6497638"/>
          <p14:tracePt t="87806" x="4910138" y="6529388"/>
          <p14:tracePt t="87811" x="4852988" y="6561138"/>
          <p14:tracePt t="87820" x="4757738" y="6599238"/>
          <p14:tracePt t="87827" x="4625975" y="6656388"/>
          <p14:tracePt t="87833" x="4549775" y="6681788"/>
          <p14:tracePt t="87840" x="4486275" y="6699250"/>
          <p14:tracePt t="87843" x="4454525" y="6705600"/>
          <p14:tracePt t="87850" x="4392613" y="6718300"/>
          <p14:tracePt t="87855" x="4348163" y="6724650"/>
          <p14:tracePt t="87858" x="4310063" y="6724650"/>
          <p14:tracePt t="87865" x="4240213" y="6724650"/>
          <p14:tracePt t="87870" x="4183063" y="6724650"/>
          <p14:tracePt t="87874" x="4100513" y="6724650"/>
          <p14:tracePt t="87880" x="4032250" y="6724650"/>
          <p14:tracePt t="87884" x="3987800" y="6718300"/>
          <p14:tracePt t="87888" x="3905250" y="6705600"/>
          <p14:tracePt t="87892" x="3867150" y="6699250"/>
          <p14:tracePt t="87897" x="3771900" y="6681788"/>
          <p14:tracePt t="87900" x="3722688" y="6662738"/>
          <p14:tracePt t="87904" x="3678238" y="6656388"/>
          <p14:tracePt t="87907" x="3627438" y="6643688"/>
          <p14:tracePt t="87918" x="3506788" y="6611938"/>
          <p14:tracePt t="87928" x="3406775" y="6586538"/>
          <p14:tracePt t="87933" x="3375025" y="6573838"/>
          <p14:tracePt t="87937" x="3349625" y="6561138"/>
          <p14:tracePt t="87944" x="3324225" y="6548438"/>
          <p14:tracePt t="87956" x="3273425" y="6535738"/>
          <p14:tracePt t="87967" x="3222625" y="6503988"/>
          <p14:tracePt t="87980" x="3165475" y="6465888"/>
          <p14:tracePt t="87989" x="3108325" y="6421438"/>
          <p14:tracePt t="88000" x="3052763" y="6370638"/>
          <p14:tracePt t="88010" x="3001963" y="6321425"/>
          <p14:tracePt t="88018" x="2976563" y="6302375"/>
          <p14:tracePt t="88030" x="2957513" y="6283325"/>
          <p14:tracePt t="88041" x="2951163" y="6276975"/>
          <p14:tracePt t="88068" x="2951163" y="6270625"/>
          <p14:tracePt t="88076" x="2951163" y="6264275"/>
          <p14:tracePt t="88084" x="2951163" y="6251575"/>
          <p14:tracePt t="88093" x="2944813" y="6232525"/>
          <p14:tracePt t="88101" x="2944813" y="6213475"/>
          <p14:tracePt t="88104" x="2938463" y="6200775"/>
          <p14:tracePt t="88107" x="2938463" y="6194425"/>
          <p14:tracePt t="88110" x="2938463" y="6181725"/>
          <p14:tracePt t="88113" x="2938463" y="6175375"/>
          <p14:tracePt t="88116" x="2938463" y="6169025"/>
          <p14:tracePt t="88123" x="2938463" y="6156325"/>
          <p14:tracePt t="88126" x="2938463" y="6143625"/>
          <p14:tracePt t="88133" x="2938463" y="6124575"/>
          <p14:tracePt t="88136" x="2938463" y="6118225"/>
          <p14:tracePt t="88141" x="2938463" y="6092825"/>
          <p14:tracePt t="88145" x="2938463" y="6086475"/>
          <p14:tracePt t="88148" x="2938463" y="6080125"/>
          <p14:tracePt t="88151" x="2938463" y="6061075"/>
          <p14:tracePt t="88157" x="2951163" y="6035675"/>
          <p14:tracePt t="88164" x="2957513" y="6016625"/>
          <p14:tracePt t="88168" x="2970213" y="5999163"/>
          <p14:tracePt t="88172" x="2976563" y="5986463"/>
          <p14:tracePt t="88177" x="2976563" y="5980113"/>
          <p14:tracePt t="88180" x="2982913" y="5967413"/>
          <p14:tracePt t="88186" x="2989263" y="5961063"/>
          <p14:tracePt t="88195" x="3008313" y="5948363"/>
          <p14:tracePt t="88198" x="3008313" y="5942013"/>
          <p14:tracePt t="88209" x="3021013" y="5929313"/>
          <p14:tracePt t="88213" x="3033713" y="5922963"/>
          <p14:tracePt t="88216" x="3040063" y="5922963"/>
          <p14:tracePt t="88220" x="3046413" y="5916613"/>
          <p14:tracePt t="88230" x="3078163" y="5897563"/>
          <p14:tracePt t="88236" x="3097213" y="5891213"/>
          <p14:tracePt t="88241" x="3133725" y="5884863"/>
          <p14:tracePt t="88246" x="3159125" y="5878513"/>
          <p14:tracePt t="88249" x="3178175" y="5872163"/>
          <p14:tracePt t="88257" x="3222625" y="5865813"/>
          <p14:tracePt t="88263" x="3292475" y="5859463"/>
          <p14:tracePt t="88268" x="3355975" y="5853113"/>
          <p14:tracePt t="88274" x="3413125" y="5853113"/>
          <p14:tracePt t="88278" x="3462338" y="5846763"/>
          <p14:tracePt t="88282" x="3506788" y="5846763"/>
          <p14:tracePt t="88291" x="3621088" y="5846763"/>
          <p14:tracePt t="88296" x="3684588" y="5846763"/>
          <p14:tracePt t="88303" x="3741738" y="5846763"/>
          <p14:tracePt t="88308" x="3822700" y="5846763"/>
          <p14:tracePt t="88312" x="3860800" y="5840413"/>
          <p14:tracePt t="88320" x="3917950" y="5840413"/>
          <p14:tracePt t="88325" x="4000500" y="5834063"/>
          <p14:tracePt t="88330" x="4044950" y="5827713"/>
          <p14:tracePt t="88337" x="4094163" y="5827713"/>
          <p14:tracePt t="88342" x="4183063" y="5827713"/>
          <p14:tracePt t="88349" x="4246563" y="5827713"/>
          <p14:tracePt t="88356" x="4335463" y="5827713"/>
          <p14:tracePt t="88362" x="4435475" y="5827713"/>
          <p14:tracePt t="88368" x="4518025" y="5827713"/>
          <p14:tracePt t="88373" x="4587875" y="5827713"/>
          <p14:tracePt t="88378" x="4657725" y="5834063"/>
          <p14:tracePt t="88388" x="4764088" y="5846763"/>
          <p14:tracePt t="88395" x="4865688" y="5859463"/>
          <p14:tracePt t="88401" x="4941888" y="5878513"/>
          <p14:tracePt t="88406" x="5011738" y="5891213"/>
          <p14:tracePt t="88409" x="5062538" y="5897563"/>
          <p14:tracePt t="88416" x="5168900" y="5916613"/>
          <p14:tracePt t="88422" x="5257800" y="5935663"/>
          <p14:tracePt t="88429" x="5334000" y="5948363"/>
          <p14:tracePt t="88435" x="5465763" y="5980113"/>
          <p14:tracePt t="88440" x="5541963" y="6003925"/>
          <p14:tracePt t="88445" x="5637213" y="6029325"/>
          <p14:tracePt t="88449" x="5700713" y="6048375"/>
          <p14:tracePt t="88453" x="5743575" y="6054725"/>
          <p14:tracePt t="88457" x="5838825" y="6086475"/>
          <p14:tracePt t="88464" x="5940425" y="6118225"/>
          <p14:tracePt t="88468" x="6003925" y="6137275"/>
          <p14:tracePt t="88473" x="6053138" y="6156325"/>
          <p14:tracePt t="88479" x="6116638" y="6175375"/>
          <p14:tracePt t="88482" x="6148388" y="6181725"/>
          <p14:tracePt t="88486" x="6167438" y="6188075"/>
          <p14:tracePt t="88494" x="6199188" y="6200775"/>
          <p14:tracePt t="88498" x="6211888" y="6200775"/>
          <p14:tracePt t="88505" x="6218238" y="6213475"/>
          <p14:tracePt t="88515" x="6224588" y="6213475"/>
          <p14:tracePt t="88526" x="6224588" y="6219825"/>
          <p14:tracePt t="88532" x="6224588" y="6238875"/>
          <p14:tracePt t="88540" x="6230938" y="6270625"/>
          <p14:tracePt t="88545" x="6230938" y="6276975"/>
          <p14:tracePt t="88550" x="6230938" y="6302375"/>
          <p14:tracePt t="88557" x="6230938" y="6327775"/>
          <p14:tracePt t="88562" x="6230938" y="6351588"/>
          <p14:tracePt t="88566" x="6230938" y="6364288"/>
          <p14:tracePt t="88571" x="6237288" y="6376988"/>
          <p14:tracePt t="88574" x="6237288" y="6389688"/>
          <p14:tracePt t="88577" x="6237288" y="6408738"/>
          <p14:tracePt t="88582" x="6237288" y="6427788"/>
          <p14:tracePt t="88590" x="6237288" y="6446838"/>
          <p14:tracePt t="88594" x="6237288" y="6459538"/>
          <p14:tracePt t="88602" x="6237288" y="6478588"/>
          <p14:tracePt t="88605" x="6237288" y="6491288"/>
          <p14:tracePt t="88608" x="6237288" y="6497638"/>
          <p14:tracePt t="88611" x="6230938" y="6503988"/>
          <p14:tracePt t="88614" x="6224588" y="6510338"/>
          <p14:tracePt t="88622" x="6224588" y="6529388"/>
          <p14:tracePt t="88626" x="6211888" y="6535738"/>
          <p14:tracePt t="88629" x="6205538" y="6535738"/>
          <p14:tracePt t="88638" x="6186488" y="6548438"/>
          <p14:tracePt t="88642" x="6180138" y="6554788"/>
          <p14:tracePt t="88646" x="6173788" y="6561138"/>
          <p14:tracePt t="88654" x="6154738" y="6567488"/>
          <p14:tracePt t="88657" x="6148388" y="6567488"/>
          <p14:tracePt t="88660" x="6142038" y="6567488"/>
          <p14:tracePt t="88666" x="6135688" y="6567488"/>
          <p14:tracePt t="88672" x="6122988" y="6567488"/>
          <p14:tracePt t="88678" x="6110288" y="6567488"/>
          <p14:tracePt t="88684" x="6103938" y="6573838"/>
          <p14:tracePt t="88691" x="6091238" y="6573838"/>
          <p14:tracePt t="88694" x="6084888" y="6573838"/>
          <p14:tracePt t="88697" x="6078538" y="6573838"/>
          <p14:tracePt t="88705" x="6065838" y="6573838"/>
          <p14:tracePt t="88708" x="6046788" y="6573838"/>
          <p14:tracePt t="88714" x="6035675" y="6573838"/>
          <p14:tracePt t="88717" x="6029325" y="6573838"/>
          <p14:tracePt t="88721" x="6022975" y="6573838"/>
          <p14:tracePt t="88724" x="6016625" y="6573838"/>
          <p14:tracePt t="88728" x="6010275" y="6573838"/>
          <p14:tracePt t="88733" x="6003925" y="6573838"/>
          <p14:tracePt t="88738" x="5997575" y="6573838"/>
          <p14:tracePt t="88808" x="5991225" y="6573838"/>
          <p14:tracePt t="88826" x="5984875" y="6573838"/>
          <p14:tracePt t="88842" x="5965825" y="6573838"/>
          <p14:tracePt t="88846" x="5959475" y="6573838"/>
          <p14:tracePt t="88851" x="5946775" y="6573838"/>
          <p14:tracePt t="88858" x="5927725" y="6573838"/>
          <p14:tracePt t="88866" x="5915025" y="6573838"/>
          <p14:tracePt t="88875" x="5876925" y="6573838"/>
          <p14:tracePt t="88880" x="5851525" y="6573838"/>
          <p14:tracePt t="88888" x="5819775" y="6573838"/>
          <p14:tracePt t="88892" x="5813425" y="6573838"/>
          <p14:tracePt t="88898" x="5800725" y="6573838"/>
          <p14:tracePt t="88908" x="5762625" y="6573838"/>
          <p14:tracePt t="88917" x="5756275" y="6573838"/>
          <p14:tracePt t="88922" x="5743575" y="6573838"/>
          <p14:tracePt t="88934" x="5737225" y="6573838"/>
          <p14:tracePt t="88939" x="5730875" y="6573838"/>
          <p14:tracePt t="88942" x="5724525" y="6573838"/>
          <p14:tracePt t="88951" x="5718175" y="6573838"/>
          <p14:tracePt t="88956" x="5707063" y="6573838"/>
          <p14:tracePt t="88960" x="5700713" y="6573838"/>
          <p14:tracePt t="88967" x="5688013" y="6573838"/>
          <p14:tracePt t="88972" x="5681663" y="6573838"/>
          <p14:tracePt t="88976" x="5668963" y="6573838"/>
          <p14:tracePt t="88983" x="5649913" y="6580188"/>
          <p14:tracePt t="88989" x="5624513" y="6580188"/>
          <p14:tracePt t="88999" x="5592763" y="6580188"/>
          <p14:tracePt t="89003" x="5573713" y="6580188"/>
          <p14:tracePt t="89010" x="5516563" y="6580188"/>
          <p14:tracePt t="89016" x="5459413" y="6580188"/>
          <p14:tracePt t="89021" x="5414963" y="6580188"/>
          <p14:tracePt t="89032" x="5321300" y="6567488"/>
          <p14:tracePt t="89040" x="5207000" y="6561138"/>
          <p14:tracePt t="89049" x="5124450" y="6561138"/>
          <p14:tracePt t="89054" x="5049838" y="6561138"/>
          <p14:tracePt t="89061" x="4979988" y="6561138"/>
          <p14:tracePt t="89067" x="4922838" y="6554788"/>
          <p14:tracePt t="89076" x="4846638" y="6548438"/>
          <p14:tracePt t="89084" x="4738688" y="6535738"/>
          <p14:tracePt t="89095" x="4651375" y="6516688"/>
          <p14:tracePt t="89101" x="4587875" y="6497638"/>
          <p14:tracePt t="89109" x="4511675" y="6478588"/>
          <p14:tracePt t="89113" x="4479925" y="6465888"/>
          <p14:tracePt t="89121" x="4441825" y="6459538"/>
          <p14:tracePt t="89129" x="4386263" y="6446838"/>
          <p14:tracePt t="89136" x="4360863" y="6434138"/>
          <p14:tracePt t="89140" x="4335463" y="6421438"/>
          <p14:tracePt t="89145" x="4322763" y="6421438"/>
          <p14:tracePt t="89149" x="4316413" y="6408738"/>
          <p14:tracePt t="89155" x="4303713" y="6408738"/>
          <p14:tracePt t="89158" x="4284663" y="6402388"/>
          <p14:tracePt t="89162" x="4278313" y="6396038"/>
          <p14:tracePt t="89166" x="4278313" y="6389688"/>
          <p14:tracePt t="89175" x="4271963" y="6383338"/>
          <p14:tracePt t="89188" x="4271963" y="6376988"/>
          <p14:tracePt t="89205" x="4271963" y="6370638"/>
          <p14:tracePt t="89213" x="4271963" y="6364288"/>
          <p14:tracePt t="89223" x="4271963" y="6357938"/>
          <p14:tracePt t="89228" x="4271963" y="6351588"/>
          <p14:tracePt t="89243" x="4271963" y="6289675"/>
          <p14:tracePt t="89252" x="4278313" y="6207125"/>
          <p14:tracePt t="89258" x="4291013" y="6137275"/>
          <p14:tracePt t="89265" x="4329113" y="6042025"/>
          <p14:tracePt t="89272" x="4348163" y="5973763"/>
          <p14:tracePt t="89278" x="4373563" y="5903913"/>
          <p14:tracePt t="89282" x="4398963" y="5853113"/>
          <p14:tracePt t="89286" x="4410075" y="5827713"/>
          <p14:tracePt t="89289" x="4429125" y="5789613"/>
          <p14:tracePt t="89297" x="4448175" y="5745163"/>
          <p14:tracePt t="89301" x="4460875" y="5732463"/>
          <p14:tracePt t="89309" x="4486275" y="5707063"/>
          <p14:tracePt t="89316" x="4511675" y="5681663"/>
          <p14:tracePt t="89320" x="4518025" y="5668963"/>
          <p14:tracePt t="89328" x="4543425" y="5657850"/>
          <p14:tracePt t="89333" x="4562475" y="5651500"/>
          <p14:tracePt t="89338" x="4587875" y="5645150"/>
          <p14:tracePt t="89345" x="4606925" y="5632450"/>
          <p14:tracePt t="89350" x="4632325" y="5626100"/>
          <p14:tracePt t="89358" x="4645025" y="5613400"/>
          <p14:tracePt t="89363" x="4689475" y="5607050"/>
          <p14:tracePt t="89367" x="4708525" y="5607050"/>
          <p14:tracePt t="89373" x="4733925" y="5594350"/>
          <p14:tracePt t="89377" x="4757738" y="5594350"/>
          <p14:tracePt t="89380" x="4764088" y="5588000"/>
          <p14:tracePt t="89385" x="4795838" y="5588000"/>
          <p14:tracePt t="89393" x="4833938" y="5588000"/>
          <p14:tracePt t="89397" x="4859338" y="5581650"/>
          <p14:tracePt t="89404" x="4897438" y="5581650"/>
          <p14:tracePt t="89409" x="4935538" y="5581650"/>
          <p14:tracePt t="89413" x="4960938" y="5581650"/>
          <p14:tracePt t="89417" x="4979988" y="5581650"/>
          <p14:tracePt t="89426" x="5037138" y="5581650"/>
          <p14:tracePt t="89431" x="5067300" y="5581650"/>
          <p14:tracePt t="89438" x="5105400" y="5581650"/>
          <p14:tracePt t="89444" x="5143500" y="5594350"/>
          <p14:tracePt t="89454" x="5175250" y="5600700"/>
          <p14:tracePt t="89460" x="5213350" y="5626100"/>
          <p14:tracePt t="89468" x="5245100" y="5638800"/>
          <p14:tracePt t="89474" x="5270500" y="5657850"/>
          <p14:tracePt t="89478" x="5283200" y="5668963"/>
          <p14:tracePt t="89488" x="5308600" y="5688013"/>
          <p14:tracePt t="89494" x="5327650" y="5713413"/>
          <p14:tracePt t="89499" x="5334000" y="5738813"/>
          <p14:tracePt t="89505" x="5353050" y="5757863"/>
          <p14:tracePt t="89510" x="5372100" y="5795963"/>
          <p14:tracePt t="89518" x="5395913" y="5853113"/>
          <p14:tracePt t="89526" x="5421313" y="5897563"/>
          <p14:tracePt t="89532" x="5440363" y="5948363"/>
          <p14:tracePt t="89535" x="5446713" y="5973763"/>
          <p14:tracePt t="89539" x="5459413" y="5999163"/>
          <p14:tracePt t="89545" x="5465763" y="6029325"/>
          <p14:tracePt t="89549" x="5472113" y="6054725"/>
          <p14:tracePt t="89553" x="5472113" y="6067425"/>
          <p14:tracePt t="89557" x="5478463" y="6086475"/>
          <p14:tracePt t="89561" x="5478463" y="6092825"/>
          <p14:tracePt t="89564" x="5478463" y="6099175"/>
          <p14:tracePt t="89569" x="5484813" y="6118225"/>
          <p14:tracePt t="89581" x="5484813" y="6124575"/>
          <p14:tracePt t="89585" x="5484813" y="6130925"/>
          <p14:tracePt t="89589" x="5491163" y="6137275"/>
          <p14:tracePt t="89596" x="5491163" y="6143625"/>
          <p14:tracePt t="89898" x="5491163" y="6149975"/>
          <p14:tracePt t="90303" x="5491163" y="6137275"/>
          <p14:tracePt t="90309" x="5491163" y="6118225"/>
          <p14:tracePt t="90319" x="5484813" y="6099175"/>
          <p14:tracePt t="90326" x="5478463" y="6067425"/>
          <p14:tracePt t="90337" x="5472113" y="6029325"/>
          <p14:tracePt t="90343" x="5465763" y="5992813"/>
          <p14:tracePt t="90353" x="5459413" y="5954713"/>
          <p14:tracePt t="90360" x="5453063" y="5935663"/>
          <p14:tracePt t="90372" x="5446713" y="5910263"/>
          <p14:tracePt t="90381" x="5440363" y="5897563"/>
          <p14:tracePt t="90386" x="5440363" y="5891213"/>
          <p14:tracePt t="90467" x="5434013" y="5891213"/>
          <p14:tracePt t="90617" x="5434013" y="5884863"/>
          <p14:tracePt t="90625" x="5434013" y="5840413"/>
          <p14:tracePt t="90635" x="5414963" y="5757863"/>
          <p14:tracePt t="90642" x="5372100" y="5662613"/>
          <p14:tracePt t="90654" x="5302250" y="5499100"/>
          <p14:tracePt t="90663" x="5232400" y="5278438"/>
          <p14:tracePt t="90672" x="5187950" y="5113338"/>
          <p14:tracePt t="90681" x="5105400" y="4930775"/>
          <p14:tracePt t="90686" x="5062538" y="4848225"/>
          <p14:tracePt t="90691" x="5049838" y="4816475"/>
          <p14:tracePt t="90699" x="4999038" y="4765675"/>
          <p14:tracePt t="90704" x="4979988" y="4746625"/>
          <p14:tracePt t="90709" x="4948238" y="4727575"/>
          <p14:tracePt t="90713" x="4941888" y="4721225"/>
          <p14:tracePt t="90717" x="4929188" y="4714875"/>
          <p14:tracePt t="90721" x="4922838" y="4708525"/>
          <p14:tracePt t="90727" x="4903788" y="4702175"/>
          <p14:tracePt t="90738" x="4878388" y="4702175"/>
          <p14:tracePt t="90743" x="4859338" y="4702175"/>
          <p14:tracePt t="90749" x="4833938" y="4702175"/>
          <p14:tracePt t="90753" x="4827588" y="4702175"/>
          <p14:tracePt t="90761" x="4802188" y="4714875"/>
          <p14:tracePt t="90765" x="4789488" y="4721225"/>
          <p14:tracePt t="90768" x="4783138" y="4727575"/>
          <p14:tracePt t="90773" x="4770438" y="4746625"/>
          <p14:tracePt t="90777" x="4757738" y="4772025"/>
          <p14:tracePt t="90780" x="4751388" y="4784725"/>
          <p14:tracePt t="90783" x="4738688" y="4791075"/>
          <p14:tracePt t="90791" x="4727575" y="4835525"/>
          <p14:tracePt t="90794" x="4714875" y="4854575"/>
          <p14:tracePt t="90798" x="4702175" y="4873625"/>
          <p14:tracePt t="90804" x="4695825" y="4892675"/>
          <p14:tracePt t="90807" x="4683125" y="4924425"/>
          <p14:tracePt t="90813" x="4670425" y="4937125"/>
          <p14:tracePt t="90821" x="4645025" y="4979988"/>
          <p14:tracePt t="90825" x="4632325" y="5011738"/>
          <p14:tracePt t="90830" x="4606925" y="5030788"/>
          <p14:tracePt t="90837" x="4587875" y="5068888"/>
          <p14:tracePt t="90841" x="4556125" y="5113338"/>
          <p14:tracePt t="90846" x="4524375" y="5151438"/>
          <p14:tracePt t="90854" x="4479925" y="5208588"/>
          <p14:tracePt t="90859" x="4429125" y="5278438"/>
          <p14:tracePt t="90866" x="4386263" y="5340350"/>
          <p14:tracePt t="90873" x="4348163" y="5410200"/>
          <p14:tracePt t="90878" x="4316413" y="5454650"/>
          <p14:tracePt t="90887" x="4278313" y="5518150"/>
          <p14:tracePt t="90892" x="4259263" y="5549900"/>
          <p14:tracePt t="90895" x="4252913" y="5568950"/>
          <p14:tracePt t="90900" x="4240213" y="5600700"/>
          <p14:tracePt t="90905" x="4240213" y="5613400"/>
          <p14:tracePt t="90909" x="4221163" y="5645150"/>
          <p14:tracePt t="90918" x="4208463" y="5675313"/>
          <p14:tracePt t="90923" x="4202113" y="5707063"/>
          <p14:tracePt t="90931" x="4195763" y="5738813"/>
          <p14:tracePt t="90939" x="4195763" y="5770563"/>
          <p14:tracePt t="90947" x="4195763" y="5795963"/>
          <p14:tracePt t="90952" x="4195763" y="5815013"/>
          <p14:tracePt t="90956" x="4195763" y="5821363"/>
          <p14:tracePt t="90965" x="4195763" y="5827713"/>
          <p14:tracePt t="91216" x="4208463" y="5827713"/>
          <p14:tracePt t="91222" x="4214813" y="5827713"/>
          <p14:tracePt t="91230" x="4221163" y="5827713"/>
          <p14:tracePt t="91236" x="4227513" y="5821363"/>
          <p14:tracePt t="91246" x="4233863" y="5815013"/>
          <p14:tracePt t="91259" x="4240213" y="5808663"/>
          <p14:tracePt t="91340" x="4252913" y="5815013"/>
          <p14:tracePt t="91382" x="4252913" y="5821363"/>
          <p14:tracePt t="91434" x="4259263" y="5821363"/>
          <p14:tracePt t="91439" x="4265613" y="5821363"/>
          <p14:tracePt t="91444" x="4271963" y="5821363"/>
          <p14:tracePt t="91452" x="4278313" y="5821363"/>
          <p14:tracePt t="91475" x="4284663" y="5821363"/>
          <p14:tracePt t="91482" x="4291013" y="5821363"/>
          <p14:tracePt t="91487" x="4297363" y="5821363"/>
          <p14:tracePt t="91494" x="4316413" y="5821363"/>
          <p14:tracePt t="91499" x="4322763" y="5821363"/>
          <p14:tracePt t="91503" x="4335463" y="5821363"/>
          <p14:tracePt t="91511" x="4354513" y="5821363"/>
          <p14:tracePt t="91515" x="4360863" y="5821363"/>
          <p14:tracePt t="91524" x="4367213" y="5821363"/>
          <p14:tracePt t="91526" x="4379913" y="5821363"/>
          <p14:tracePt t="91532" x="4386263" y="5821363"/>
          <p14:tracePt t="91538" x="4392613" y="5821363"/>
          <p14:tracePt t="91547" x="4398963" y="5821363"/>
          <p14:tracePt t="91581" x="4405313" y="5821363"/>
          <p14:tracePt t="91740" x="4410075" y="5821363"/>
          <p14:tracePt t="91768" x="4422775" y="5821363"/>
          <p14:tracePt t="91775" x="4435475" y="5821363"/>
          <p14:tracePt t="91782" x="4441825" y="5815013"/>
          <p14:tracePt t="91789" x="4448175" y="5808663"/>
          <p14:tracePt t="91801" x="4473575" y="5795963"/>
          <p14:tracePt t="91814" x="4473575" y="5789613"/>
          <p14:tracePt t="91865" x="4479925" y="5789613"/>
          <p14:tracePt t="92126" x="4486275" y="5789613"/>
          <p14:tracePt t="92137" x="4492625" y="5789613"/>
          <p14:tracePt t="92177" x="4498975" y="5789613"/>
          <p14:tracePt t="92309" x="4505325" y="5789613"/>
          <p14:tracePt t="92322" x="4511675" y="5789613"/>
          <p14:tracePt t="92348" x="4518025" y="5789613"/>
          <p14:tracePt t="92357" x="4518025" y="5802313"/>
          <p14:tracePt t="92361" x="4524375" y="5808663"/>
          <p14:tracePt t="92366" x="4530725" y="5815013"/>
          <p14:tracePt t="92371" x="4537075" y="5827713"/>
          <p14:tracePt t="92382" x="4543425" y="5834063"/>
          <p14:tracePt t="92392" x="4543425" y="5846763"/>
          <p14:tracePt t="92397" x="4549775" y="5853113"/>
          <p14:tracePt t="92409" x="4549775" y="5859463"/>
          <p14:tracePt t="92415" x="4556125" y="5865813"/>
          <p14:tracePt t="92430" x="4562475" y="5865813"/>
          <p14:tracePt t="92437" x="4562475" y="5872163"/>
          <p14:tracePt t="92467" x="4568825" y="5872163"/>
          <p14:tracePt t="92598" x="4568825" y="5878513"/>
          <p14:tracePt t="92604" x="4568825" y="5884863"/>
          <p14:tracePt t="92612" x="4568825" y="5891213"/>
          <p14:tracePt t="92735" x="4568825" y="5884863"/>
          <p14:tracePt t="92745" x="4568825" y="5878513"/>
          <p14:tracePt t="92755" x="4568825" y="5872163"/>
          <p14:tracePt t="92862" x="4556125" y="5872163"/>
          <p14:tracePt t="92893" x="4549775" y="5872163"/>
          <p14:tracePt t="93043" x="4549775" y="5865813"/>
          <p14:tracePt t="93052" x="4543425" y="5865813"/>
          <p14:tracePt t="93062" x="4543425" y="5859463"/>
          <p14:tracePt t="93115" x="4537075" y="5859463"/>
          <p14:tracePt t="93133" x="4530725" y="5859463"/>
          <p14:tracePt t="93140" x="4530725" y="5865813"/>
          <p14:tracePt t="93146" x="4524375" y="5865813"/>
          <p14:tracePt t="93150" x="4524375" y="5872163"/>
          <p14:tracePt t="93156" x="4524375" y="5878513"/>
          <p14:tracePt t="93162" x="4511675" y="5897563"/>
          <p14:tracePt t="93179" x="4511675" y="5903913"/>
          <p14:tracePt t="93184" x="4511675" y="5910263"/>
          <p14:tracePt t="93328" x="4511675" y="5903913"/>
          <p14:tracePt t="93438" x="4505325" y="5897563"/>
          <p14:tracePt t="94096" x="4505325" y="5903913"/>
          <p14:tracePt t="94315" x="4505325" y="5910263"/>
          <p14:tracePt t="94330" x="4505325" y="5916613"/>
          <p14:tracePt t="94345" x="4524375" y="5929313"/>
          <p14:tracePt t="94350" x="4537075" y="5929313"/>
          <p14:tracePt t="94357" x="4549775" y="5935663"/>
          <p14:tracePt t="94363" x="4568825" y="5942013"/>
          <p14:tracePt t="94374" x="4594225" y="5948363"/>
          <p14:tracePt t="94383" x="4645025" y="5954713"/>
          <p14:tracePt t="94394" x="4689475" y="5961063"/>
          <p14:tracePt t="94403" x="4714875" y="5961063"/>
          <p14:tracePt t="94411" x="4738688" y="5961063"/>
          <p14:tracePt t="94423" x="4770438" y="5961063"/>
          <p14:tracePt t="94434" x="4814888" y="5961063"/>
          <p14:tracePt t="94444" x="4859338" y="5961063"/>
          <p14:tracePt t="94452" x="4878388" y="5961063"/>
          <p14:tracePt t="94457" x="4884738" y="5961063"/>
          <p14:tracePt t="94467" x="4903788" y="5948363"/>
          <p14:tracePt t="94472" x="4922838" y="5942013"/>
          <p14:tracePt t="94484" x="4960938" y="5922963"/>
          <p14:tracePt t="94490" x="4973638" y="5910263"/>
          <p14:tracePt t="94496" x="4992688" y="5897563"/>
          <p14:tracePt t="94505" x="5024438" y="5878513"/>
          <p14:tracePt t="94515" x="5067300" y="5859463"/>
          <p14:tracePt t="94522" x="5111750" y="5827713"/>
          <p14:tracePt t="94528" x="5149850" y="5795963"/>
          <p14:tracePt t="94533" x="5207000" y="5770563"/>
          <p14:tracePt t="94538" x="5245100" y="5751513"/>
          <p14:tracePt t="94544" x="5295900" y="5719763"/>
          <p14:tracePt t="94549" x="5346700" y="5688013"/>
          <p14:tracePt t="94553" x="5378450" y="5668963"/>
          <p14:tracePt t="94560" x="5440363" y="5638800"/>
          <p14:tracePt t="94565" x="5503863" y="5607050"/>
          <p14:tracePt t="94569" x="5554663" y="5588000"/>
          <p14:tracePt t="94575" x="5624513" y="5556250"/>
          <p14:tracePt t="94579" x="5675313" y="5537200"/>
          <p14:tracePt t="94583" x="5724525" y="5511800"/>
          <p14:tracePt t="94590" x="5813425" y="5486400"/>
          <p14:tracePt t="94596" x="5915025" y="5441950"/>
          <p14:tracePt t="94600" x="5978525" y="5416550"/>
          <p14:tracePt t="94607" x="6078538" y="5372100"/>
          <p14:tracePt t="94611" x="6167438" y="5334000"/>
          <p14:tracePt t="94616" x="6256338" y="5291138"/>
          <p14:tracePt t="94623" x="6345238" y="5259388"/>
          <p14:tracePt t="94630" x="6477000" y="5208588"/>
          <p14:tracePt t="94636" x="6559550" y="5170488"/>
          <p14:tracePt t="94642" x="6623050" y="5151438"/>
          <p14:tracePt t="94647" x="6692900" y="5132388"/>
          <p14:tracePt t="94656" x="6748463" y="5113338"/>
          <p14:tracePt t="94663" x="6831013" y="5087938"/>
          <p14:tracePt t="94670" x="6894513" y="5068888"/>
          <p14:tracePt t="94676" x="6938963" y="5056188"/>
          <p14:tracePt t="94682" x="6989763" y="5056188"/>
          <p14:tracePt t="94692" x="7064375" y="5049838"/>
          <p14:tracePt t="94700" x="7140575" y="5049838"/>
          <p14:tracePt t="94706" x="7197725" y="5049838"/>
          <p14:tracePt t="94712" x="7273925" y="5049838"/>
          <p14:tracePt t="94723" x="7348538" y="5049838"/>
          <p14:tracePt t="94733" x="7437438" y="5049838"/>
          <p14:tracePt t="94741" x="7481888" y="5068888"/>
          <p14:tracePt t="94749" x="7545388" y="5094288"/>
          <p14:tracePt t="94754" x="7583488" y="5119688"/>
          <p14:tracePt t="94762" x="7621588" y="5145088"/>
          <p14:tracePt t="94769" x="7672388" y="5183188"/>
          <p14:tracePt t="94775" x="7715250" y="5221288"/>
          <p14:tracePt t="94784" x="7759700" y="5278438"/>
          <p14:tracePt t="94791" x="7791450" y="5310188"/>
          <p14:tracePt t="94801" x="7854950" y="5416550"/>
          <p14:tracePt t="94808" x="7905750" y="5505450"/>
          <p14:tracePt t="94816" x="7969250" y="5607050"/>
          <p14:tracePt t="94820" x="8018463" y="5694363"/>
          <p14:tracePt t="94828" x="8075613" y="5795963"/>
          <p14:tracePt t="94832" x="8107363" y="5865813"/>
          <p14:tracePt t="94837" x="8139113" y="5910263"/>
          <p14:tracePt t="94847" x="8177213" y="5986463"/>
          <p14:tracePt t="94853" x="8202613" y="6010275"/>
          <p14:tracePt t="94861" x="8208963" y="6029325"/>
          <p14:tracePt t="94866" x="8208963" y="6048375"/>
          <p14:tracePt t="94869" x="8215313" y="6048375"/>
          <p14:tracePt t="94886" x="8215313" y="6054725"/>
          <p14:tracePt t="95556" x="8208963" y="6054725"/>
          <p14:tracePt t="95563" x="8196263" y="6054725"/>
          <p14:tracePt t="95570" x="8189913" y="6054725"/>
          <p14:tracePt t="95577" x="8158163" y="6054725"/>
          <p14:tracePt t="95588" x="8132763" y="6054725"/>
          <p14:tracePt t="95594" x="8113713" y="6054725"/>
          <p14:tracePt t="95602" x="8094663" y="6054725"/>
          <p14:tracePt t="95608" x="8069263" y="6054725"/>
          <p14:tracePt t="95619" x="8050213" y="6054725"/>
          <p14:tracePt t="95625" x="8024813" y="6061075"/>
          <p14:tracePt t="95631" x="8018463" y="6067425"/>
          <p14:tracePt t="95636" x="8005763" y="6073775"/>
          <p14:tracePt t="95642" x="7994650" y="6080125"/>
          <p14:tracePt t="95650" x="7969250" y="6086475"/>
          <p14:tracePt t="95655" x="7962900" y="6092825"/>
          <p14:tracePt t="95660" x="7956550" y="6092825"/>
          <p14:tracePt t="95663" x="7950200" y="6092825"/>
          <p14:tracePt t="95667" x="7924800" y="6092825"/>
          <p14:tracePt t="95670" x="7912100" y="6099175"/>
          <p14:tracePt t="95676" x="7893050" y="6105525"/>
          <p14:tracePt t="95682" x="7861300" y="6105525"/>
          <p14:tracePt t="95686" x="7829550" y="6105525"/>
          <p14:tracePt t="95692" x="7797800" y="6105525"/>
          <p14:tracePt t="95696" x="7772400" y="6105525"/>
          <p14:tracePt t="95700" x="7753350" y="6105525"/>
          <p14:tracePt t="95703" x="7727950" y="6105525"/>
          <p14:tracePt t="95711" x="7683500" y="6099175"/>
          <p14:tracePt t="95716" x="7672388" y="6099175"/>
          <p14:tracePt t="95722" x="7646988" y="6092825"/>
          <p14:tracePt t="95726" x="7627938" y="6086475"/>
          <p14:tracePt t="95731" x="7621588" y="6086475"/>
          <p14:tracePt t="95744" x="7596188" y="6067425"/>
          <p14:tracePt t="95749" x="7583488" y="6061075"/>
          <p14:tracePt t="95753" x="7577138" y="6061075"/>
          <p14:tracePt t="95758" x="7570788" y="6054725"/>
          <p14:tracePt t="95764" x="7558088" y="6048375"/>
          <p14:tracePt t="95775" x="7526338" y="6029325"/>
          <p14:tracePt t="95779" x="7519988" y="6010275"/>
          <p14:tracePt t="95783" x="7500938" y="6003925"/>
          <p14:tracePt t="95788" x="7488238" y="5999163"/>
          <p14:tracePt t="95793" x="7469188" y="5992813"/>
          <p14:tracePt t="95798" x="7443788" y="5980113"/>
          <p14:tracePt t="95806" x="7418388" y="5967413"/>
          <p14:tracePt t="95810" x="7412038" y="5967413"/>
          <p14:tracePt t="95813" x="7405688" y="5967413"/>
          <p14:tracePt t="95817" x="7399338" y="5961063"/>
          <p14:tracePt t="95825" x="7386638" y="5961063"/>
          <p14:tracePt t="95836" x="7380288" y="5961063"/>
          <p14:tracePt t="95913" x="7373938" y="5961063"/>
          <p14:tracePt t="95968" x="7373938" y="5954713"/>
          <p14:tracePt t="95977" x="7367588" y="5942013"/>
          <p14:tracePt t="95985" x="7361238" y="5935663"/>
          <p14:tracePt t="96050" x="7361238" y="5954713"/>
          <p14:tracePt t="96060" x="7361238" y="6010275"/>
          <p14:tracePt t="96070" x="7343775" y="6086475"/>
          <p14:tracePt t="96077" x="7337425" y="6156325"/>
          <p14:tracePt t="96089" x="7312025" y="6245225"/>
          <p14:tracePt t="96097" x="7299325" y="6289675"/>
          <p14:tracePt t="96104" x="7292975" y="6315075"/>
          <p14:tracePt t="96109" x="7286625" y="6334125"/>
          <p14:tracePt t="96116" x="7286625" y="6340475"/>
          <p14:tracePt t="96124" x="7286625" y="6351588"/>
          <p14:tracePt t="96136" x="7286625" y="6364288"/>
          <p14:tracePt t="96182" x="7299325" y="6340475"/>
          <p14:tracePt t="96188" x="7312025" y="6315075"/>
          <p14:tracePt t="96198" x="7343775" y="6264275"/>
          <p14:tracePt t="96206" x="7361238" y="6219825"/>
          <p14:tracePt t="96219" x="7386638" y="6156325"/>
          <p14:tracePt t="96228" x="7412038" y="6111875"/>
          <p14:tracePt t="96233" x="7431088" y="6073775"/>
          <p14:tracePt t="96237" x="7437438" y="6054725"/>
          <p14:tracePt t="96245" x="7450138" y="6016625"/>
          <p14:tracePt t="96249" x="7462838" y="5999163"/>
          <p14:tracePt t="96252" x="7469188" y="5980113"/>
          <p14:tracePt t="96260" x="7481888" y="5954713"/>
          <p14:tracePt t="96265" x="7494588" y="5922963"/>
          <p14:tracePt t="96275" x="7494588" y="5916613"/>
          <p14:tracePt t="96310" x="7494588" y="5935663"/>
          <p14:tracePt t="96315" x="7494588" y="5954713"/>
          <p14:tracePt t="96322" x="7494588" y="5986463"/>
          <p14:tracePt t="96328" x="7494588" y="6042025"/>
          <p14:tracePt t="96336" x="7494588" y="6092825"/>
          <p14:tracePt t="96343" x="7494588" y="6156325"/>
          <p14:tracePt t="96349" x="7494588" y="6188075"/>
          <p14:tracePt t="96358" x="7494588" y="6213475"/>
          <p14:tracePt t="96364" x="7494588" y="6232525"/>
          <p14:tracePt t="96377" x="7494588" y="6251575"/>
          <p14:tracePt t="96431" x="7500938" y="6251575"/>
          <p14:tracePt t="96437" x="7507288" y="6251575"/>
          <p14:tracePt t="96443" x="7519988" y="6238875"/>
          <p14:tracePt t="96449" x="7532688" y="6232525"/>
          <p14:tracePt t="96454" x="7545388" y="6219825"/>
          <p14:tracePt t="96463" x="7570788" y="6194425"/>
          <p14:tracePt t="96470" x="7583488" y="6188075"/>
          <p14:tracePt t="96477" x="7615238" y="6156325"/>
          <p14:tracePt t="96483" x="7640638" y="6137275"/>
          <p14:tracePt t="96489" x="7672388" y="6118225"/>
          <p14:tracePt t="96500" x="7702550" y="6080125"/>
          <p14:tracePt t="96508" x="7740650" y="6048375"/>
          <p14:tracePt t="96513" x="7778750" y="6003925"/>
          <p14:tracePt t="96519" x="7791450" y="5986463"/>
          <p14:tracePt t="96524" x="7823200" y="5942013"/>
          <p14:tracePt t="96530" x="7842250" y="5922963"/>
          <p14:tracePt t="96534" x="7854950" y="5910263"/>
          <p14:tracePt t="96543" x="7874000" y="5884863"/>
          <p14:tracePt t="96549" x="7893050" y="5865813"/>
          <p14:tracePt t="96555" x="7905750" y="5865813"/>
          <p14:tracePt t="96561" x="7918450" y="5840413"/>
          <p14:tracePt t="96566" x="7950200" y="5827713"/>
          <p14:tracePt t="96576" x="7975600" y="5808663"/>
          <p14:tracePt t="96581" x="8012113" y="5789613"/>
          <p14:tracePt t="96589" x="8056563" y="5770563"/>
          <p14:tracePt t="96594" x="8094663" y="5757863"/>
          <p14:tracePt t="96598" x="8126413" y="5751513"/>
          <p14:tracePt t="96607" x="8151813" y="5745163"/>
          <p14:tracePt t="96614" x="8170863" y="5732463"/>
          <p14:tracePt t="96619" x="8183563" y="5726113"/>
          <p14:tracePt t="96623" x="8189913" y="5726113"/>
          <p14:tracePt t="96655" x="8196263" y="5738813"/>
          <p14:tracePt t="96661" x="8196263" y="5770563"/>
          <p14:tracePt t="96669" x="8202613" y="5840413"/>
          <p14:tracePt t="96676" x="8202613" y="5878513"/>
          <p14:tracePt t="96689" x="8196263" y="5961063"/>
          <p14:tracePt t="96699" x="8196263" y="6029325"/>
          <p14:tracePt t="96705" x="8196263" y="6061075"/>
          <p14:tracePt t="96713" x="8196263" y="6092825"/>
          <p14:tracePt t="96717" x="8196263" y="6099175"/>
          <p14:tracePt t="96767" x="8208963" y="6099175"/>
          <p14:tracePt t="96774" x="8215313" y="6086475"/>
          <p14:tracePt t="96781" x="8234363" y="6054725"/>
          <p14:tracePt t="96789" x="8253413" y="6042025"/>
          <p14:tracePt t="96801" x="8291513" y="6010275"/>
          <p14:tracePt t="96811" x="8316913" y="5980113"/>
          <p14:tracePt t="96818" x="8340725" y="5973763"/>
          <p14:tracePt t="96826" x="8366125" y="5954713"/>
          <p14:tracePt t="96831" x="8378825" y="5942013"/>
          <p14:tracePt t="96846" x="8397875" y="5942013"/>
          <p14:tracePt t="96854" x="8410575" y="5942013"/>
          <p14:tracePt t="96887" x="8416925" y="5942013"/>
          <p14:tracePt t="96909" x="8423275" y="5942013"/>
          <p14:tracePt t="96930" x="8423275" y="5948363"/>
          <p14:tracePt t="96941" x="8423275" y="5954713"/>
          <p14:tracePt t="96953" x="8423275" y="5961063"/>
          <p14:tracePt t="96959" x="8423275" y="5967413"/>
          <p14:tracePt t="96967" x="8423275" y="5973763"/>
          <p14:tracePt t="96981" x="8423275" y="5980113"/>
          <p14:tracePt t="96985" x="8423275" y="5986463"/>
          <p14:tracePt t="96998" x="8423275" y="5992813"/>
          <p14:tracePt t="97003" x="8423275" y="5999163"/>
          <p14:tracePt t="97302" x="8423275" y="6003925"/>
          <p14:tracePt t="97314" x="8423275" y="6010275"/>
          <p14:tracePt t="97340" x="8423275" y="6016625"/>
          <p14:tracePt t="97418" x="8416925" y="6016625"/>
          <p14:tracePt t="97428" x="8404225" y="6016625"/>
          <p14:tracePt t="97432" x="8391525" y="6016625"/>
          <p14:tracePt t="97439" x="8378825" y="6016625"/>
          <p14:tracePt t="97446" x="8353425" y="6016625"/>
          <p14:tracePt t="97457" x="8316913" y="6016625"/>
          <p14:tracePt t="97464" x="8285163" y="6016625"/>
          <p14:tracePt t="97474" x="8234363" y="6016625"/>
          <p14:tracePt t="97483" x="8183563" y="6016625"/>
          <p14:tracePt t="97489" x="8145463" y="6016625"/>
          <p14:tracePt t="97498" x="8094663" y="6010275"/>
          <p14:tracePt t="97506" x="8024813" y="5999163"/>
          <p14:tracePt t="97515" x="7975600" y="5986463"/>
          <p14:tracePt t="97521" x="7950200" y="5980113"/>
          <p14:tracePt t="97527" x="7931150" y="5967413"/>
          <p14:tracePt t="97532" x="7912100" y="5967413"/>
          <p14:tracePt t="97537" x="7905750" y="5967413"/>
          <p14:tracePt t="97541" x="7905750" y="5961063"/>
          <p14:tracePt t="97551" x="7899400" y="5954713"/>
          <p14:tracePt t="97556" x="7893050" y="5942013"/>
          <p14:tracePt t="97562" x="7886700" y="5929313"/>
          <p14:tracePt t="97567" x="7874000" y="5903913"/>
          <p14:tracePt t="97574" x="7861300" y="5865813"/>
          <p14:tracePt t="97582" x="7842250" y="5808663"/>
          <p14:tracePt t="97585" x="7829550" y="5783263"/>
          <p14:tracePt t="97588" x="7816850" y="5757863"/>
          <p14:tracePt t="97594" x="7804150" y="5713413"/>
          <p14:tracePt t="97597" x="7791450" y="5688013"/>
          <p14:tracePt t="97601" x="7778750" y="5657850"/>
          <p14:tracePt t="97608" x="7766050" y="5632450"/>
          <p14:tracePt t="97614" x="7734300" y="5581650"/>
          <p14:tracePt t="97619" x="7715250" y="5556250"/>
          <p14:tracePt t="97626" x="7702550" y="5543550"/>
          <p14:tracePt t="97630" x="7677150" y="5511800"/>
          <p14:tracePt t="97634" x="7672388" y="5492750"/>
          <p14:tracePt t="97640" x="7659688" y="5486400"/>
          <p14:tracePt t="97646" x="7640638" y="5480050"/>
          <p14:tracePt t="97651" x="7634288" y="5473700"/>
          <p14:tracePt t="97660" x="7627938" y="5473700"/>
          <p14:tracePt t="97754" x="7615238" y="5473700"/>
          <p14:tracePt t="97762" x="7608888" y="5473700"/>
          <p14:tracePt t="97772" x="7602538" y="5473700"/>
          <p14:tracePt t="97777" x="7596188" y="5473700"/>
          <p14:tracePt t="97800" x="7589838" y="5473700"/>
          <p14:tracePt t="97817" x="7583488" y="5473700"/>
          <p14:tracePt t="97849" x="7577138" y="5473700"/>
          <p14:tracePt t="97864" x="7564438" y="5473700"/>
          <p14:tracePt t="97872" x="7558088" y="5473700"/>
          <p14:tracePt t="97880" x="7545388" y="5480050"/>
          <p14:tracePt t="97884" x="7545388" y="5486400"/>
          <p14:tracePt t="97889" x="7539038" y="5492750"/>
          <p14:tracePt t="97894" x="7513638" y="5505450"/>
          <p14:tracePt t="97900" x="7513638" y="5511800"/>
          <p14:tracePt t="97907" x="7500938" y="5518150"/>
          <p14:tracePt t="97917" x="7469188" y="5537200"/>
          <p14:tracePt t="97924" x="7456488" y="5543550"/>
          <p14:tracePt t="97929" x="7437438" y="5556250"/>
          <p14:tracePt t="97932" x="7424738" y="5562600"/>
          <p14:tracePt t="97938" x="7412038" y="5575300"/>
          <p14:tracePt t="97944" x="7399338" y="5581650"/>
          <p14:tracePt t="97952" x="7380288" y="5594350"/>
          <p14:tracePt t="97960" x="7361238" y="5600700"/>
          <p14:tracePt t="97968" x="7354888" y="5607050"/>
          <p14:tracePt t="97976" x="7343775" y="5613400"/>
          <p14:tracePt t="97981" x="7343775" y="5619750"/>
          <p14:tracePt t="97997" x="7337425" y="5619750"/>
          <p14:tracePt t="98082" x="7331075" y="5626100"/>
          <p14:tracePt t="98117" x="7324725" y="5626100"/>
          <p14:tracePt t="98167" x="7324725" y="5632450"/>
          <p14:tracePt t="98176" x="7312025" y="5632450"/>
          <p14:tracePt t="98184" x="7305675" y="5638800"/>
          <p14:tracePt t="98195" x="7292975" y="5651500"/>
          <p14:tracePt t="98203" x="7273925" y="5668963"/>
          <p14:tracePt t="98211" x="7254875" y="5688013"/>
          <p14:tracePt t="98216" x="7235825" y="5700713"/>
          <p14:tracePt t="98225" x="7235825" y="5707063"/>
          <p14:tracePt t="98230" x="7216775" y="5726113"/>
          <p14:tracePt t="98234" x="7204075" y="5738813"/>
          <p14:tracePt t="98240" x="7197725" y="5745163"/>
          <p14:tracePt t="98245" x="7197725" y="5751513"/>
          <p14:tracePt t="98247" x="7185025" y="5770563"/>
          <p14:tracePt t="98254" x="7178675" y="5783263"/>
          <p14:tracePt t="98258" x="7172325" y="5783263"/>
          <p14:tracePt t="98260" x="7165975" y="5789613"/>
          <p14:tracePt t="98264" x="7159625" y="5808663"/>
          <p14:tracePt t="98269" x="7153275" y="5815013"/>
          <p14:tracePt t="98277" x="7153275" y="5827713"/>
          <p14:tracePt t="98279" x="7146925" y="5834063"/>
          <p14:tracePt t="98286" x="7146925" y="5840413"/>
          <p14:tracePt t="98451" x="7146925" y="5846763"/>
          <p14:tracePt t="98461" x="7146925" y="5853113"/>
          <p14:tracePt t="98477" x="7146925" y="5872163"/>
          <p14:tracePt t="98483" x="7146925" y="5884863"/>
          <p14:tracePt t="98490" x="7146925" y="5897563"/>
          <p14:tracePt t="98495" x="7146925" y="5910263"/>
          <p14:tracePt t="98501" x="7146925" y="5922963"/>
          <p14:tracePt t="98510" x="7146925" y="5942013"/>
          <p14:tracePt t="98516" x="7146925" y="5961063"/>
          <p14:tracePt t="98522" x="7146925" y="5986463"/>
          <p14:tracePt t="98532" x="7146925" y="6010275"/>
          <p14:tracePt t="98541" x="7146925" y="6029325"/>
          <p14:tracePt t="98548" x="7140575" y="6042025"/>
          <p14:tracePt t="98554" x="7140575" y="6048375"/>
          <p14:tracePt t="98558" x="7140575" y="6054725"/>
          <p14:tracePt t="98565" x="7140575" y="6061075"/>
          <p14:tracePt t="98694" x="7140575" y="6054725"/>
          <p14:tracePt t="98713" x="7140575" y="6048375"/>
          <p14:tracePt t="98868" x="7140575" y="6054725"/>
          <p14:tracePt t="99265" x="7134225" y="6042025"/>
          <p14:tracePt t="99271" x="7134225" y="6035675"/>
          <p14:tracePt t="99280" x="7121525" y="6022975"/>
          <p14:tracePt t="99285" x="7115175" y="6016625"/>
          <p14:tracePt t="99295" x="7108825" y="5999163"/>
          <p14:tracePt t="99302" x="7102475" y="5992813"/>
          <p14:tracePt t="99309" x="7102475" y="5986463"/>
          <p14:tracePt t="99313" x="7096125" y="5973763"/>
          <p14:tracePt t="99323" x="7077075" y="5935663"/>
          <p14:tracePt t="99328" x="7077075" y="5922963"/>
          <p14:tracePt t="99334" x="7077075" y="5910263"/>
          <p14:tracePt t="99342" x="7077075" y="5891213"/>
          <p14:tracePt t="99347" x="7064375" y="5872163"/>
          <p14:tracePt t="99355" x="7064375" y="5853113"/>
          <p14:tracePt t="99361" x="7064375" y="5834063"/>
          <p14:tracePt t="99367" x="7064375" y="5815013"/>
          <p14:tracePt t="99375" x="7064375" y="5789613"/>
          <p14:tracePt t="99381" x="7070725" y="5776913"/>
          <p14:tracePt t="99389" x="7077075" y="5745163"/>
          <p14:tracePt t="99395" x="7083425" y="5732463"/>
          <p14:tracePt t="99401" x="7096125" y="5713413"/>
          <p14:tracePt t="99407" x="7096125" y="5707063"/>
          <p14:tracePt t="99409" x="7102475" y="5700713"/>
          <p14:tracePt t="99412" x="7108825" y="5700713"/>
          <p14:tracePt t="99418" x="7121525" y="5688013"/>
          <p14:tracePt t="99421" x="7121525" y="5681663"/>
          <p14:tracePt t="99424" x="7121525" y="5675313"/>
          <p14:tracePt t="99427" x="7127875" y="5668963"/>
          <p14:tracePt t="99431" x="7134225" y="5662613"/>
          <p14:tracePt t="99435" x="7146925" y="5657850"/>
          <p14:tracePt t="99438" x="7153275" y="5651500"/>
          <p14:tracePt t="99441" x="7159625" y="5645150"/>
          <p14:tracePt t="99444" x="7159625" y="5638800"/>
          <p14:tracePt t="99449" x="7165975" y="5632450"/>
          <p14:tracePt t="99452" x="7178675" y="5626100"/>
          <p14:tracePt t="99459" x="7197725" y="5613400"/>
          <p14:tracePt t="99466" x="7210425" y="5588000"/>
          <p14:tracePt t="99471" x="7229475" y="5556250"/>
          <p14:tracePt t="99474" x="7235825" y="5549900"/>
          <p14:tracePt t="99480" x="7261225" y="5518150"/>
          <p14:tracePt t="99485" x="7273925" y="5492750"/>
          <p14:tracePt t="99491" x="7299325" y="5467350"/>
          <p14:tracePt t="99497" x="7318375" y="5435600"/>
          <p14:tracePt t="99500" x="7324725" y="5429250"/>
          <p14:tracePt t="99504" x="7343775" y="5416550"/>
          <p14:tracePt t="99511" x="7354888" y="5397500"/>
          <p14:tracePt t="99516" x="7373938" y="5391150"/>
          <p14:tracePt t="99520" x="7380288" y="5384800"/>
          <p14:tracePt t="99523" x="7386638" y="5378450"/>
          <p14:tracePt t="99529" x="7392988" y="5378450"/>
          <p14:tracePt t="99535" x="7405688" y="5359400"/>
          <p14:tracePt t="99539" x="7418388" y="5353050"/>
          <p14:tracePt t="99548" x="7437438" y="5340350"/>
          <p14:tracePt t="99552" x="7443788" y="5334000"/>
          <p14:tracePt t="99559" x="7456488" y="5334000"/>
          <p14:tracePt t="99564" x="7475538" y="5321300"/>
          <p14:tracePt t="99569" x="7488238" y="5314950"/>
          <p14:tracePt t="99578" x="7507288" y="5310188"/>
          <p14:tracePt t="99583" x="7519988" y="5303838"/>
          <p14:tracePt t="99588" x="7532688" y="5303838"/>
          <p14:tracePt t="99592" x="7545388" y="5297488"/>
          <p14:tracePt t="99600" x="7558088" y="5297488"/>
          <p14:tracePt t="99608" x="7570788" y="5291138"/>
          <p14:tracePt t="99612" x="7577138" y="5291138"/>
          <p14:tracePt t="99616" x="7583488" y="5291138"/>
          <p14:tracePt t="99626" x="7589838" y="5291138"/>
          <p14:tracePt t="99633" x="7596188" y="5291138"/>
          <p14:tracePt t="99640" x="7602538" y="5291138"/>
          <p14:tracePt t="99648" x="7608888" y="5291138"/>
          <p14:tracePt t="99656" x="7615238" y="5291138"/>
          <p14:tracePt t="99740" x="7621588" y="5291138"/>
          <p14:tracePt t="99750" x="7634288" y="5291138"/>
          <p14:tracePt t="99756" x="7640638" y="5291138"/>
          <p14:tracePt t="99765" x="7646988" y="5272088"/>
          <p14:tracePt t="99771" x="7666038" y="5253038"/>
          <p14:tracePt t="99780" x="7683500" y="5233988"/>
          <p14:tracePt t="99791" x="7702550" y="5221288"/>
          <p14:tracePt t="99804" x="7727950" y="5208588"/>
          <p14:tracePt t="99811" x="7740650" y="5202238"/>
          <p14:tracePt t="99816" x="7759700" y="5195888"/>
          <p14:tracePt t="99821" x="7772400" y="5189538"/>
          <p14:tracePt t="99830" x="7797800" y="5176838"/>
          <p14:tracePt t="99835" x="7810500" y="5170488"/>
          <p14:tracePt t="99841" x="7829550" y="5170488"/>
          <p14:tracePt t="99845" x="7848600" y="5164138"/>
          <p14:tracePt t="99849" x="7861300" y="5164138"/>
          <p14:tracePt t="99853" x="7874000" y="5157788"/>
          <p14:tracePt t="99860" x="7893050" y="5151438"/>
          <p14:tracePt t="99865" x="7918450" y="5145088"/>
          <p14:tracePt t="99868" x="7931150" y="5138738"/>
          <p14:tracePt t="99876" x="7962900" y="5138738"/>
          <p14:tracePt t="99880" x="7975600" y="5138738"/>
          <p14:tracePt t="99884" x="7988300" y="5138738"/>
          <p14:tracePt t="99888" x="8001000" y="5138738"/>
          <p14:tracePt t="99892" x="8012113" y="5138738"/>
          <p14:tracePt t="99895" x="8018463" y="5138738"/>
          <p14:tracePt t="99898" x="8031163" y="5138738"/>
          <p14:tracePt t="99906" x="8043863" y="5138738"/>
          <p14:tracePt t="99910" x="8050213" y="5138738"/>
          <p14:tracePt t="99915" x="8062913" y="5138738"/>
          <p14:tracePt t="99921" x="8075613" y="5138738"/>
          <p14:tracePt t="99925" x="8081963" y="5138738"/>
          <p14:tracePt t="99937" x="8094663" y="5145088"/>
          <p14:tracePt t="99941" x="8101013" y="5151438"/>
          <p14:tracePt t="99946" x="8107363" y="5157788"/>
          <p14:tracePt t="99951" x="8107363" y="5164138"/>
          <p14:tracePt t="99954" x="8120063" y="5170488"/>
          <p14:tracePt t="99960" x="8126413" y="5183188"/>
          <p14:tracePt t="99963" x="8132763" y="5183188"/>
          <p14:tracePt t="99971" x="8139113" y="5208588"/>
          <p14:tracePt t="99974" x="8139113" y="5214938"/>
          <p14:tracePt t="99981" x="8151813" y="5246688"/>
          <p14:tracePt t="99986" x="8164513" y="5265738"/>
          <p14:tracePt t="99989" x="8170863" y="5272088"/>
          <p14:tracePt t="99994" x="8177213" y="5303838"/>
          <p14:tracePt t="100004" x="8196263" y="5359400"/>
          <p14:tracePt t="100010" x="8208963" y="5410200"/>
          <p14:tracePt t="100015" x="8215313" y="5448300"/>
          <p14:tracePt t="100019" x="8228013" y="5486400"/>
          <p14:tracePt t="100022" x="8234363" y="5524500"/>
          <p14:tracePt t="100026" x="8240713" y="5562600"/>
          <p14:tracePt t="100032" x="8253413" y="5645150"/>
          <p14:tracePt t="100037" x="8266113" y="5694363"/>
          <p14:tracePt t="100041" x="8266113" y="5726113"/>
          <p14:tracePt t="100046" x="8278813" y="5783263"/>
          <p14:tracePt t="100050" x="8278813" y="5808663"/>
          <p14:tracePt t="100054" x="8278813" y="5840413"/>
          <p14:tracePt t="100058" x="8285163" y="5859463"/>
          <p14:tracePt t="100065" x="8291513" y="5910263"/>
          <p14:tracePt t="100067" x="8291513" y="5916613"/>
          <p14:tracePt t="100070" x="8291513" y="5929313"/>
          <p14:tracePt t="100076" x="8291513" y="5948363"/>
          <p14:tracePt t="100080" x="8291513" y="5967413"/>
          <p14:tracePt t="100084" x="8291513" y="5980113"/>
          <p14:tracePt t="100093" x="8304213" y="5999163"/>
          <p14:tracePt t="100098" x="8304213" y="6010275"/>
          <p14:tracePt t="100105" x="8304213" y="6016625"/>
          <p14:tracePt t="100319" x="8304213" y="6022975"/>
          <p14:tracePt t="100328" x="8304213" y="6029325"/>
          <p14:tracePt t="100332" x="8304213" y="6035675"/>
          <p14:tracePt t="100347" x="8304213" y="6048375"/>
          <p14:tracePt t="100352" x="8304213" y="6061075"/>
          <p14:tracePt t="100360" x="8304213" y="6086475"/>
          <p14:tracePt t="100366" x="8304213" y="6092825"/>
          <p14:tracePt t="100370" x="8304213" y="6105525"/>
          <p14:tracePt t="100385" x="8304213" y="6118225"/>
          <p14:tracePt t="100518" x="8304213" y="6111875"/>
          <p14:tracePt t="100523" x="8304213" y="6105525"/>
          <p14:tracePt t="100529" x="8304213" y="6099175"/>
          <p14:tracePt t="100534" x="8304213" y="6092825"/>
          <p14:tracePt t="100545" x="8304213" y="6086475"/>
          <p14:tracePt t="100598" x="8304213" y="6080125"/>
          <p14:tracePt t="100790" x="8304213" y="6067425"/>
          <p14:tracePt t="100796" x="8304213" y="6054725"/>
          <p14:tracePt t="100803" x="8304213" y="6042025"/>
          <p14:tracePt t="100810" x="8304213" y="6035675"/>
          <p14:tracePt t="100822" x="8304213" y="6016625"/>
          <p14:tracePt t="100831" x="8310563" y="5992813"/>
          <p14:tracePt t="100840" x="8310563" y="5973763"/>
          <p14:tracePt t="100851" x="8310563" y="5967413"/>
          <p14:tracePt t="100984" x="8304213" y="5980113"/>
          <p14:tracePt t="100992" x="8297863" y="5986463"/>
          <p14:tracePt t="100998" x="8297863" y="5992813"/>
          <p14:tracePt t="101009" x="8291513" y="5992813"/>
          <p14:tracePt t="101014" x="8291513" y="6003925"/>
          <p14:tracePt t="101327" x="8285163" y="6003925"/>
          <p14:tracePt t="101337" x="8266113" y="6010275"/>
          <p14:tracePt t="101345" x="8253413" y="6016625"/>
          <p14:tracePt t="101357" x="8221663" y="6029325"/>
          <p14:tracePt t="101366" x="8202613" y="6035675"/>
          <p14:tracePt t="101373" x="8177213" y="6048375"/>
          <p14:tracePt t="101379" x="8164513" y="6054725"/>
          <p14:tracePt t="101386" x="8151813" y="6067425"/>
          <p14:tracePt t="101391" x="8132763" y="6067425"/>
          <p14:tracePt t="101402" x="8107363" y="6080125"/>
          <p14:tracePt t="101407" x="8094663" y="6080125"/>
          <p14:tracePt t="101413" x="8088313" y="6086475"/>
          <p14:tracePt t="101419" x="8081963" y="6086475"/>
          <p14:tracePt t="101431" x="8081963" y="6092825"/>
          <p14:tracePt t="101495" x="8069263" y="6092825"/>
          <p14:tracePt t="101655" x="8062913" y="6092825"/>
          <p14:tracePt t="101662" x="8056563" y="6092825"/>
          <p14:tracePt t="101678" x="8024813" y="6105525"/>
          <p14:tracePt t="101688" x="7994650" y="6111875"/>
          <p14:tracePt t="101699" x="7956550" y="6137275"/>
          <p14:tracePt t="101705" x="7950200" y="6143625"/>
          <p14:tracePt t="101711" x="7943850" y="6149975"/>
          <p14:tracePt t="101714" x="7937500" y="6149975"/>
          <p14:tracePt t="101718" x="7931150" y="6149975"/>
          <p14:tracePt t="101727" x="7918450" y="6156325"/>
          <p14:tracePt t="101737" x="7912100" y="6162675"/>
          <p14:tracePt t="101742" x="7905750" y="6162675"/>
          <p14:tracePt t="101833" x="7905750" y="6156325"/>
          <p14:tracePt t="101837" x="7899400" y="6156325"/>
          <p14:tracePt t="101842" x="7893050" y="6149975"/>
          <p14:tracePt t="101846" x="7886700" y="6149975"/>
          <p14:tracePt t="101850" x="7886700" y="6143625"/>
          <p14:tracePt t="101855" x="7874000" y="6137275"/>
          <p14:tracePt t="101859" x="7874000" y="6130925"/>
          <p14:tracePt t="101867" x="7861300" y="6124575"/>
          <p14:tracePt t="101872" x="7848600" y="6124575"/>
          <p14:tracePt t="101876" x="7842250" y="6118225"/>
          <p14:tracePt t="101879" x="7835900" y="6118225"/>
          <p14:tracePt t="101885" x="7823200" y="6105525"/>
          <p14:tracePt t="101889" x="7804150" y="6105525"/>
          <p14:tracePt t="101893" x="7797800" y="6099175"/>
          <p14:tracePt t="101896" x="7785100" y="6092825"/>
          <p14:tracePt t="101901" x="7766050" y="6086475"/>
          <p14:tracePt t="101905" x="7747000" y="6086475"/>
          <p14:tracePt t="101908" x="7740650" y="6080125"/>
          <p14:tracePt t="101911" x="7721600" y="6080125"/>
          <p14:tracePt t="101916" x="7708900" y="6080125"/>
          <p14:tracePt t="101918" x="7702550" y="6080125"/>
          <p14:tracePt t="101922" x="7689850" y="6080125"/>
          <p14:tracePt t="101928" x="7677150" y="6080125"/>
          <p14:tracePt t="101932" x="7672388" y="6080125"/>
          <p14:tracePt t="101941" x="7666038" y="6080125"/>
          <p14:tracePt t="102020" x="7653338" y="6080125"/>
          <p14:tracePt t="102058" x="7646988" y="6080125"/>
          <p14:tracePt t="102062" x="7646988" y="6086475"/>
          <p14:tracePt t="102068" x="7646988" y="6092825"/>
          <p14:tracePt t="102074" x="7646988" y="6099175"/>
          <p14:tracePt t="102079" x="7640638" y="6099175"/>
          <p14:tracePt t="102537" x="7634288" y="6092825"/>
          <p14:tracePt t="102543" x="7634288" y="6086475"/>
          <p14:tracePt t="102552" x="7627938" y="6080125"/>
          <p14:tracePt t="102561" x="7621588" y="6080125"/>
          <p14:tracePt t="102569" x="7615238" y="6080125"/>
          <p14:tracePt t="102580" x="7615238" y="6073775"/>
          <p14:tracePt t="102584" x="7608888" y="6067425"/>
          <p14:tracePt t="102612" x="7602538" y="6061075"/>
          <p14:tracePt t="102618" x="7602538" y="6054725"/>
          <p14:tracePt t="102625" x="7596188" y="6042025"/>
          <p14:tracePt t="102643" x="7596188" y="6035675"/>
          <p14:tracePt t="102650" x="7596188" y="6029325"/>
          <p14:tracePt t="102656" x="7596188" y="6022975"/>
          <p14:tracePt t="102663" x="7589838" y="6016625"/>
          <p14:tracePt t="102674" x="7583488" y="6010275"/>
          <p14:tracePt t="102680" x="7583488" y="6003925"/>
          <p14:tracePt t="102686" x="7577138" y="6003925"/>
          <p14:tracePt t="102757" x="7570788" y="6003925"/>
          <p14:tracePt t="103400" x="7564438" y="6003925"/>
          <p14:tracePt t="103405" x="7545388" y="6003925"/>
          <p14:tracePt t="103417" x="7532688" y="6016625"/>
          <p14:tracePt t="103426" x="7507288" y="6029325"/>
          <p14:tracePt t="103434" x="7507288" y="6035675"/>
          <p14:tracePt t="103441" x="7500938" y="6042025"/>
          <p14:tracePt t="103491" x="7494588" y="6029325"/>
          <p14:tracePt t="103497" x="7481888" y="6010275"/>
          <p14:tracePt t="103505" x="7475538" y="6003925"/>
          <p14:tracePt t="103510" x="7469188" y="5992813"/>
          <p14:tracePt t="103516" x="7462838" y="5980113"/>
          <p14:tracePt t="103528" x="7450138" y="5973763"/>
          <p14:tracePt t="103533" x="7443788" y="5967413"/>
          <p14:tracePt t="103537" x="7437438" y="5961063"/>
          <p14:tracePt t="103540" x="7437438" y="5954713"/>
          <p14:tracePt t="103546" x="7431088" y="5954713"/>
          <p14:tracePt t="103550" x="7431088" y="5948363"/>
          <p14:tracePt t="103554" x="7431088" y="5942013"/>
          <p14:tracePt t="103557" x="7424738" y="5935663"/>
          <p14:tracePt t="103563" x="7418388" y="5935663"/>
          <p14:tracePt t="103573" x="7405688" y="5910263"/>
          <p14:tracePt t="103578" x="7392988" y="5891213"/>
          <p14:tracePt t="103583" x="7386638" y="5884863"/>
          <p14:tracePt t="103586" x="7380288" y="5865813"/>
          <p14:tracePt t="103590" x="7373938" y="5859463"/>
          <p14:tracePt t="103593" x="7367588" y="5853113"/>
          <p14:tracePt t="103603" x="7354888" y="5821363"/>
          <p14:tracePt t="103607" x="7343775" y="5808663"/>
          <p14:tracePt t="103610" x="7343775" y="5802313"/>
          <p14:tracePt t="103616" x="7331075" y="5783263"/>
          <p14:tracePt t="103619" x="7324725" y="5776913"/>
          <p14:tracePt t="103624" x="7318375" y="5770563"/>
          <p14:tracePt t="103633" x="7312025" y="5751513"/>
          <p14:tracePt t="103640" x="7299325" y="5738813"/>
          <p14:tracePt t="103645" x="7292975" y="5732463"/>
          <p14:tracePt t="103648" x="7292975" y="5726113"/>
          <p14:tracePt t="103651" x="7286625" y="5726113"/>
          <p14:tracePt t="103654" x="7280275" y="5719763"/>
          <p14:tracePt t="103663" x="7273925" y="5713413"/>
          <p14:tracePt t="103670" x="7254875" y="5694363"/>
          <p14:tracePt t="103675" x="7242175" y="5688013"/>
          <p14:tracePt t="103680" x="7223125" y="5668963"/>
          <p14:tracePt t="103684" x="7204075" y="5662613"/>
          <p14:tracePt t="103687" x="7191375" y="5657850"/>
          <p14:tracePt t="103694" x="7172325" y="5651500"/>
          <p14:tracePt t="103699" x="7134225" y="5626100"/>
          <p14:tracePt t="103704" x="7108825" y="5613400"/>
          <p14:tracePt t="103711" x="7070725" y="5594350"/>
          <p14:tracePt t="103716" x="7021513" y="5568950"/>
          <p14:tracePt t="103721" x="6977063" y="5543550"/>
          <p14:tracePt t="103730" x="6894513" y="5505450"/>
          <p14:tracePt t="103736" x="6831013" y="5467350"/>
          <p14:tracePt t="103743" x="6754813" y="5435600"/>
          <p14:tracePt t="103748" x="6697663" y="5403850"/>
          <p14:tracePt t="103755" x="6642100" y="5378450"/>
          <p14:tracePt t="103762" x="6553200" y="5346700"/>
          <p14:tracePt t="103767" x="6477000" y="5314950"/>
          <p14:tracePt t="103773" x="6400800" y="5291138"/>
          <p14:tracePt t="103777" x="6375400" y="5272088"/>
          <p14:tracePt t="103781" x="6300788" y="5246688"/>
          <p14:tracePt t="103788" x="6237288" y="5227638"/>
          <p14:tracePt t="103794" x="6173788" y="5214938"/>
          <p14:tracePt t="103800" x="6103938" y="5202238"/>
          <p14:tracePt t="103807" x="6042025" y="5195888"/>
          <p14:tracePt t="103812" x="5997575" y="5189538"/>
          <p14:tracePt t="103820" x="5946775" y="5189538"/>
          <p14:tracePt t="103824" x="5908675" y="5189538"/>
          <p14:tracePt t="103829" x="5883275" y="5189538"/>
          <p14:tracePt t="103833" x="5851525" y="5189538"/>
          <p14:tracePt t="103837" x="5832475" y="5189538"/>
          <p14:tracePt t="103841" x="5819775" y="5189538"/>
          <p14:tracePt t="103844" x="5794375" y="5195888"/>
          <p14:tracePt t="103853" x="5756275" y="5214938"/>
          <p14:tracePt t="103857" x="5724525" y="5227638"/>
          <p14:tracePt t="103862" x="5707063" y="5240338"/>
          <p14:tracePt t="103868" x="5675313" y="5265738"/>
          <p14:tracePt t="103874" x="5643563" y="5284788"/>
          <p14:tracePt t="103882" x="5611813" y="5303838"/>
          <p14:tracePt t="103887" x="5554663" y="5359400"/>
          <p14:tracePt t="103893" x="5529263" y="5391150"/>
          <p14:tracePt t="103900" x="5491163" y="5429250"/>
          <p14:tracePt t="103905" x="5453063" y="5473700"/>
          <p14:tracePt t="103915" x="5427663" y="5505450"/>
          <p14:tracePt t="103922" x="5372100" y="5588000"/>
          <p14:tracePt t="103929" x="5353050" y="5626100"/>
          <p14:tracePt t="103934" x="5327650" y="5657850"/>
          <p14:tracePt t="103939" x="5314950" y="5675313"/>
          <p14:tracePt t="103947" x="5295900" y="5707063"/>
          <p14:tracePt t="103953" x="5283200" y="5726113"/>
          <p14:tracePt t="103961" x="5276850" y="5732463"/>
          <p14:tracePt t="103966" x="5257800" y="5764213"/>
          <p14:tracePt t="103971" x="5251450" y="5770563"/>
          <p14:tracePt t="103976" x="5245100" y="5789613"/>
          <p14:tracePt t="103980" x="5238750" y="5802313"/>
          <p14:tracePt t="103984" x="5238750" y="5808663"/>
          <p14:tracePt t="103987" x="5232400" y="5821363"/>
          <p14:tracePt t="103996" x="5213350" y="5853113"/>
          <p14:tracePt t="104001" x="5207000" y="5865813"/>
          <p14:tracePt t="104007" x="5194300" y="5891213"/>
          <p14:tracePt t="104012" x="5181600" y="5916613"/>
          <p14:tracePt t="104017" x="5181600" y="5922963"/>
          <p14:tracePt t="104026" x="5168900" y="5961063"/>
          <p14:tracePt t="104032" x="5156200" y="5980113"/>
          <p14:tracePt t="104036" x="5143500" y="5992813"/>
          <p14:tracePt t="104040" x="5137150" y="6010275"/>
          <p14:tracePt t="104045" x="5130800" y="6016625"/>
          <p14:tracePt t="104048" x="5118100" y="6035675"/>
          <p14:tracePt t="104055" x="5105400" y="6054725"/>
          <p14:tracePt t="104061" x="5086350" y="6080125"/>
          <p14:tracePt t="104071" x="5062538" y="6105525"/>
          <p14:tracePt t="104077" x="5043488" y="6130925"/>
          <p14:tracePt t="104082" x="5024438" y="6162675"/>
          <p14:tracePt t="104088" x="5018088" y="6175375"/>
          <p14:tracePt t="104092" x="4999038" y="6194425"/>
          <p14:tracePt t="104096" x="4992688" y="6207125"/>
          <p14:tracePt t="104100" x="4986338" y="6213475"/>
          <p14:tracePt t="104104" x="4986338" y="6226175"/>
          <p14:tracePt t="104107" x="4979988" y="6238875"/>
          <p14:tracePt t="104110" x="4973638" y="6245225"/>
          <p14:tracePt t="104113" x="4967288" y="6257925"/>
          <p14:tracePt t="104119" x="4967288" y="6264275"/>
          <p14:tracePt t="104122" x="4967288" y="6270625"/>
          <p14:tracePt t="104128" x="4960938" y="6276975"/>
          <p14:tracePt t="104132" x="4960938" y="6283325"/>
          <p14:tracePt t="104243" x="4960938" y="6289675"/>
          <p14:tracePt t="104250" x="4954588" y="6296025"/>
          <p14:tracePt t="104256" x="4954588" y="6308725"/>
          <p14:tracePt t="104262" x="4954588" y="6315075"/>
          <p14:tracePt t="104269" x="4948238" y="6321425"/>
          <p14:tracePt t="104279" x="4941888" y="6327775"/>
          <p14:tracePt t="104286" x="4941888" y="6334125"/>
          <p14:tracePt t="104295" x="4941888" y="6345238"/>
          <p14:tracePt t="104309" x="4941888" y="6351588"/>
          <p14:tracePt t="104324" x="4935538" y="6351588"/>
          <p14:tracePt t="104456" x="4935538" y="6357938"/>
          <p14:tracePt t="104467" x="4922838" y="6364288"/>
          <p14:tracePt t="104473" x="4916488" y="6370638"/>
          <p14:tracePt t="104486" x="4903788" y="6389688"/>
          <p14:tracePt t="104494" x="4891088" y="6402388"/>
          <p14:tracePt t="104500" x="4884738" y="6402388"/>
          <p14:tracePt t="104504" x="4878388" y="6402388"/>
          <p14:tracePt t="104513" x="4878388" y="6408738"/>
          <p14:tracePt t="104952" x="4872038" y="6408738"/>
          <p14:tracePt t="105106" x="4872038" y="6415088"/>
          <p14:tracePt t="105146" x="4872038" y="6421438"/>
          <p14:tracePt t="105189" x="4872038" y="6427788"/>
          <p14:tracePt t="105299" x="4872038" y="6421438"/>
          <p14:tracePt t="105305" x="4872038" y="6415088"/>
          <p14:tracePt t="105315" x="4872038" y="6408738"/>
          <p14:tracePt t="105333" x="4872038" y="6396038"/>
          <p14:tracePt t="105342" x="4872038" y="6376988"/>
          <p14:tracePt t="105349" x="4872038" y="6357938"/>
          <p14:tracePt t="105354" x="4884738" y="6340475"/>
          <p14:tracePt t="105365" x="4910138" y="6296025"/>
          <p14:tracePt t="105371" x="4922838" y="6283325"/>
          <p14:tracePt t="105378" x="4929188" y="6270625"/>
          <p14:tracePt t="105383" x="4935538" y="6251575"/>
          <p14:tracePt t="105387" x="4935538" y="6245225"/>
          <p14:tracePt t="105483" x="4935538" y="6251575"/>
          <p14:tracePt t="105493" x="4935538" y="6283325"/>
          <p14:tracePt t="105500" x="4935538" y="6296025"/>
          <p14:tracePt t="105506" x="4935538" y="6315075"/>
          <p14:tracePt t="105512" x="4929188" y="6327775"/>
          <p14:tracePt t="105522" x="4929188" y="6340475"/>
          <p14:tracePt t="105528" x="4922838" y="6345238"/>
          <p14:tracePt t="105552" x="4922838" y="6357938"/>
          <p14:tracePt t="105618" x="4922838" y="6364288"/>
          <p14:tracePt t="105778" x="4916488" y="6364288"/>
          <p14:tracePt t="105807" x="4910138" y="6357938"/>
          <p14:tracePt t="105819" x="4910138" y="6351588"/>
          <p14:tracePt t="105930" x="4910138" y="6345238"/>
          <p14:tracePt t="105938" x="4922838" y="6345238"/>
          <p14:tracePt t="105945" x="4935538" y="6340475"/>
          <p14:tracePt t="105951" x="4954588" y="6327775"/>
          <p14:tracePt t="105962" x="4967288" y="6321425"/>
          <p14:tracePt t="105968" x="4986338" y="6308725"/>
          <p14:tracePt t="105975" x="4992688" y="6302375"/>
          <p14:tracePt t="105980" x="5005388" y="6296025"/>
          <p14:tracePt t="105986" x="5011738" y="6289675"/>
          <p14:tracePt t="105995" x="5030788" y="6276975"/>
          <p14:tracePt t="106000" x="5030788" y="6270625"/>
          <p14:tracePt t="106005" x="5037138" y="6264275"/>
          <p14:tracePt t="106011" x="5037138" y="6257925"/>
          <p14:tracePt t="106016" x="5049838" y="6251575"/>
          <p14:tracePt t="106024" x="5056188" y="6245225"/>
          <p14:tracePt t="106033" x="5073650" y="6226175"/>
          <p14:tracePt t="106039" x="5073650" y="6219825"/>
          <p14:tracePt t="106048" x="5086350" y="6213475"/>
          <p14:tracePt t="106056" x="5099050" y="6194425"/>
          <p14:tracePt t="106061" x="5111750" y="6194425"/>
          <p14:tracePt t="106070" x="5124450" y="6188075"/>
          <p14:tracePt t="106075" x="5130800" y="6175375"/>
          <p14:tracePt t="106083" x="5130800" y="6169025"/>
          <p14:tracePt t="106102" x="5137150" y="6169025"/>
          <p14:tracePt t="106115" x="5143500" y="6169025"/>
          <p14:tracePt t="106123" x="5149850" y="6169025"/>
          <p14:tracePt t="106127" x="5162550" y="6169025"/>
          <p14:tracePt t="106133" x="5168900" y="6169025"/>
          <p14:tracePt t="106141" x="5175250" y="6175375"/>
          <p14:tracePt t="106151" x="5200650" y="6213475"/>
          <p14:tracePt t="106155" x="5207000" y="6219825"/>
          <p14:tracePt t="106160" x="5226050" y="6238875"/>
          <p14:tracePt t="106164" x="5232400" y="6264275"/>
          <p14:tracePt t="106166" x="5238750" y="6270625"/>
          <p14:tracePt t="106169" x="5245100" y="6270625"/>
          <p14:tracePt t="106172" x="5257800" y="6283325"/>
          <p14:tracePt t="106181" x="5283200" y="6321425"/>
          <p14:tracePt t="106187" x="5302250" y="6345238"/>
          <p14:tracePt t="106192" x="5321300" y="6364288"/>
          <p14:tracePt t="106198" x="5340350" y="6383338"/>
          <p14:tracePt t="106205" x="5365750" y="6415088"/>
          <p14:tracePt t="106213" x="5389563" y="6440488"/>
          <p14:tracePt t="106217" x="5408613" y="6453188"/>
          <p14:tracePt t="106222" x="5421313" y="6465888"/>
          <p14:tracePt t="106226" x="5434013" y="6465888"/>
          <p14:tracePt t="106230" x="5440363" y="6465888"/>
          <p14:tracePt t="106232" x="5446713" y="6472238"/>
          <p14:tracePt t="106236" x="5465763" y="6484938"/>
          <p14:tracePt t="106242" x="5472113" y="6491288"/>
          <p14:tracePt t="106252" x="5497513" y="6497638"/>
          <p14:tracePt t="106258" x="5510213" y="6503988"/>
          <p14:tracePt t="106274" x="5516563" y="6503988"/>
          <p14:tracePt t="106283" x="5522913" y="6503988"/>
          <p14:tracePt t="106293" x="5529263" y="6503988"/>
          <p14:tracePt t="106298" x="5541963" y="6503988"/>
          <p14:tracePt t="106306" x="5554663" y="6503988"/>
          <p14:tracePt t="106311" x="5554663" y="6497638"/>
          <p14:tracePt t="106315" x="5561013" y="6491288"/>
          <p14:tracePt t="106319" x="5567363" y="6491288"/>
          <p14:tracePt t="106323" x="5573713" y="6484938"/>
          <p14:tracePt t="106325" x="5580063" y="6478588"/>
          <p14:tracePt t="106334" x="5592763" y="6472238"/>
          <p14:tracePt t="106341" x="5618163" y="6459538"/>
          <p14:tracePt t="106344" x="5624513" y="6459538"/>
          <p14:tracePt t="106347" x="5630863" y="6453188"/>
          <p14:tracePt t="106351" x="5643563" y="6440488"/>
          <p14:tracePt t="106355" x="5649913" y="6434138"/>
          <p14:tracePt t="106359" x="5656263" y="6427788"/>
          <p14:tracePt t="106363" x="5662613" y="6421438"/>
          <p14:tracePt t="106369" x="5681663" y="6408738"/>
          <p14:tracePt t="106373" x="5688013" y="6396038"/>
          <p14:tracePt t="106376" x="5688013" y="6389688"/>
          <p14:tracePt t="106381" x="5694363" y="6376988"/>
          <p14:tracePt t="106384" x="5700713" y="6370638"/>
          <p14:tracePt t="106388" x="5707063" y="6357938"/>
          <p14:tracePt t="106400" x="5724525" y="6334125"/>
          <p14:tracePt t="106409" x="5724525" y="6327775"/>
          <p14:tracePt t="106414" x="5730875" y="6315075"/>
          <p14:tracePt t="106418" x="5730875" y="6308725"/>
          <p14:tracePt t="106478" x="5730875" y="6302375"/>
          <p14:tracePt t="106504" x="5730875" y="6296025"/>
          <p14:tracePt t="106522" x="5737225" y="6296025"/>
          <p14:tracePt t="106555" x="5743575" y="6296025"/>
          <p14:tracePt t="106559" x="5749925" y="6308725"/>
          <p14:tracePt t="106564" x="5756275" y="6327775"/>
          <p14:tracePt t="106570" x="5756275" y="6340475"/>
          <p14:tracePt t="106574" x="5762625" y="6351588"/>
          <p14:tracePt t="106578" x="5762625" y="6357938"/>
          <p14:tracePt t="106582" x="5768975" y="6364288"/>
          <p14:tracePt t="106590" x="5775325" y="6376988"/>
          <p14:tracePt t="106593" x="5775325" y="6383338"/>
          <p14:tracePt t="106598" x="5775325" y="6389688"/>
          <p14:tracePt t="106603" x="5781675" y="6389688"/>
          <p14:tracePt t="106610" x="5788025" y="6396038"/>
          <p14:tracePt t="106620" x="5794375" y="6408738"/>
          <p14:tracePt t="106626" x="5800725" y="6408738"/>
          <p14:tracePt t="106630" x="5800725" y="6415088"/>
          <p14:tracePt t="106644" x="5807075" y="6415088"/>
          <p14:tracePt t="106666" x="5813425" y="6415088"/>
          <p14:tracePt t="106674" x="5819775" y="6415088"/>
          <p14:tracePt t="106683" x="5832475" y="6415088"/>
          <p14:tracePt t="106692" x="5838825" y="6415088"/>
          <p14:tracePt t="106700" x="5845175" y="6415088"/>
          <p14:tracePt t="106705" x="5845175" y="6408738"/>
          <p14:tracePt t="106713" x="5864225" y="6408738"/>
          <p14:tracePt t="106722" x="5895975" y="6389688"/>
          <p14:tracePt t="106726" x="5902325" y="6389688"/>
          <p14:tracePt t="106730" x="5915025" y="6389688"/>
          <p14:tracePt t="106733" x="5921375" y="6389688"/>
          <p14:tracePt t="106738" x="5927725" y="6383338"/>
          <p14:tracePt t="106743" x="5940425" y="6383338"/>
          <p14:tracePt t="106750" x="5959475" y="6383338"/>
          <p14:tracePt t="106753" x="5972175" y="6383338"/>
          <p14:tracePt t="106760" x="5984875" y="6383338"/>
          <p14:tracePt t="106766" x="6016625" y="6383338"/>
          <p14:tracePt t="106777" x="6053138" y="6383338"/>
          <p14:tracePt t="106782" x="6078538" y="6376988"/>
          <p14:tracePt t="106785" x="6084888" y="6376988"/>
          <p14:tracePt t="106790" x="6103938" y="6376988"/>
          <p14:tracePt t="106793" x="6116638" y="6376988"/>
          <p14:tracePt t="106797" x="6129338" y="6376988"/>
          <p14:tracePt t="106799" x="6142038" y="6376988"/>
          <p14:tracePt t="106806" x="6154738" y="6376988"/>
          <p14:tracePt t="106810" x="6167438" y="6376988"/>
          <p14:tracePt t="106812" x="6180138" y="6376988"/>
          <p14:tracePt t="106819" x="6186488" y="6376988"/>
          <p14:tracePt t="106822" x="6192838" y="6383338"/>
          <p14:tracePt t="106824" x="6199188" y="6383338"/>
          <p14:tracePt t="106828" x="6205538" y="6383338"/>
          <p14:tracePt t="106830" x="6205538" y="6389688"/>
          <p14:tracePt t="106839" x="6211888" y="6396038"/>
          <p14:tracePt t="106850" x="6218238" y="6396038"/>
          <p14:tracePt t="106864" x="6218238" y="6402388"/>
          <p14:tracePt t="106895" x="6218238" y="6408738"/>
          <p14:tracePt t="106910" x="6224588" y="6408738"/>
          <p14:tracePt t="107139" x="6224588" y="6402388"/>
          <p14:tracePt t="107144" x="6230938" y="6396038"/>
          <p14:tracePt t="107148" x="6230938" y="6383338"/>
          <p14:tracePt t="107154" x="6230938" y="6370638"/>
          <p14:tracePt t="107158" x="6237288" y="6364288"/>
          <p14:tracePt t="107163" x="6237288" y="6357938"/>
          <p14:tracePt t="107172" x="6237288" y="6334125"/>
          <p14:tracePt t="107180" x="6243638" y="6321425"/>
          <p14:tracePt t="107187" x="6243638" y="6302375"/>
          <p14:tracePt t="107192" x="6243638" y="6296025"/>
          <p14:tracePt t="107196" x="6249988" y="6289675"/>
          <p14:tracePt t="107203" x="6249988" y="6283325"/>
          <p14:tracePt t="107214" x="6249988" y="6276975"/>
          <p14:tracePt t="107291" x="6249988" y="6270625"/>
          <p14:tracePt t="107388" x="6249988" y="6264275"/>
          <p14:tracePt t="107397" x="6237288" y="6264275"/>
          <p14:tracePt t="107404" x="6230938" y="6257925"/>
          <p14:tracePt t="107409" x="6218238" y="6251575"/>
          <p14:tracePt t="107414" x="6199188" y="6245225"/>
          <p14:tracePt t="107422" x="6186488" y="6226175"/>
          <p14:tracePt t="107427" x="6161088" y="6213475"/>
          <p14:tracePt t="107434" x="6148388" y="6194425"/>
          <p14:tracePt t="107439" x="6122988" y="6169025"/>
          <p14:tracePt t="107443" x="6097588" y="6143625"/>
          <p14:tracePt t="107447" x="6078538" y="6118225"/>
          <p14:tracePt t="107454" x="6053138" y="6073775"/>
          <p14:tracePt t="107458" x="6029325" y="6035675"/>
          <p14:tracePt t="107462" x="6016625" y="6010275"/>
          <p14:tracePt t="107466" x="5984875" y="5967413"/>
          <p14:tracePt t="107469" x="5972175" y="5948363"/>
          <p14:tracePt t="107472" x="5953125" y="5916613"/>
          <p14:tracePt t="107475" x="5934075" y="5884863"/>
          <p14:tracePt t="107481" x="5908675" y="5846763"/>
          <p14:tracePt t="107484" x="5870575" y="5795963"/>
          <p14:tracePt t="107487" x="5851525" y="5764213"/>
          <p14:tracePt t="107490" x="5826125" y="5726113"/>
          <p14:tracePt t="107493" x="5800725" y="5681663"/>
          <p14:tracePt t="107497" x="5762625" y="5632450"/>
          <p14:tracePt t="107499" x="5743575" y="5607050"/>
          <p14:tracePt t="107503" x="5713413" y="5556250"/>
          <p14:tracePt t="107505" x="5688013" y="5511800"/>
          <p14:tracePt t="107508" x="5649913" y="5448300"/>
          <p14:tracePt t="107513" x="5611813" y="5372100"/>
          <p14:tracePt t="107517" x="5561013" y="5272088"/>
          <p14:tracePt t="107520" x="5529263" y="5221288"/>
          <p14:tracePt t="107522" x="5497513" y="5157788"/>
          <p14:tracePt t="107526" x="5465763" y="5100638"/>
          <p14:tracePt t="107529" x="5459413" y="5075238"/>
          <p14:tracePt t="107531" x="5414963" y="5011738"/>
          <p14:tracePt t="107534" x="5384800" y="4956175"/>
          <p14:tracePt t="107537" x="5353050" y="4899025"/>
          <p14:tracePt t="107539" x="5321300" y="4854575"/>
          <p14:tracePt t="107545" x="5295900" y="4803775"/>
          <p14:tracePt t="107549" x="5238750" y="4733925"/>
          <p14:tracePt t="107553" x="5213350" y="4695825"/>
          <p14:tracePt t="107557" x="5175250" y="4645025"/>
          <p14:tracePt t="107560" x="5156200" y="4621213"/>
          <p14:tracePt t="107564" x="5130800" y="4595813"/>
          <p14:tracePt t="107566" x="5105400" y="4570413"/>
          <p14:tracePt t="107569" x="5092700" y="4551363"/>
          <p14:tracePt t="107572" x="5073650" y="4525963"/>
          <p14:tracePt t="107578" x="5056188" y="4506913"/>
          <p14:tracePt t="107582" x="5030788" y="4487863"/>
          <p14:tracePt t="107585" x="5018088" y="4468813"/>
          <p14:tracePt t="107591" x="5005388" y="4449763"/>
          <p14:tracePt t="107595" x="4992688" y="4443413"/>
          <p14:tracePt t="107599" x="4979988" y="4430713"/>
          <p14:tracePt t="107602" x="4973638" y="4424363"/>
          <p14:tracePt t="107608" x="4960938" y="4411663"/>
          <p14:tracePt t="107611" x="4954588" y="4405313"/>
          <p14:tracePt t="107614" x="4948238" y="4405313"/>
          <p14:tracePt t="107618" x="4941888" y="4398963"/>
          <p14:tracePt t="107625" x="4929188" y="4386263"/>
          <p14:tracePt t="107628" x="4922838" y="4373563"/>
          <p14:tracePt t="107630" x="4910138" y="4367213"/>
          <p14:tracePt t="107641" x="4897438" y="4348163"/>
          <p14:tracePt t="107646" x="4891088" y="4348163"/>
          <p14:tracePt t="107653" x="4891088" y="4341813"/>
          <p14:tracePt t="107659" x="4884738" y="4341813"/>
          <p14:tracePt t="107672" x="4878388" y="4335463"/>
          <p14:tracePt t="107675" x="4878388" y="4329113"/>
          <p14:tracePt t="107679" x="4872038" y="4329113"/>
          <p14:tracePt t="107686" x="4872038" y="4322763"/>
          <p14:tracePt t="107691" x="4865688" y="4316413"/>
          <p14:tracePt t="107695" x="4859338" y="4310063"/>
          <p14:tracePt t="107703" x="4852988" y="4310063"/>
          <p14:tracePt t="107706" x="4852988" y="4303713"/>
          <p14:tracePt t="107713" x="4846638" y="4303713"/>
          <p14:tracePt t="107721" x="4840288" y="4297363"/>
          <p14:tracePt t="107732" x="4827588" y="4291013"/>
          <p14:tracePt t="107847" x="4821238" y="4291013"/>
          <p14:tracePt t="107852" x="4814888" y="4291013"/>
          <p14:tracePt t="107860" x="4814888" y="4297363"/>
          <p14:tracePt t="107876" x="4814888" y="4322763"/>
          <p14:tracePt t="107880" x="4814888" y="4329113"/>
          <p14:tracePt t="107886" x="4814888" y="4341813"/>
          <p14:tracePt t="107891" x="4808538" y="4354513"/>
          <p14:tracePt t="107894" x="4808538" y="4360863"/>
          <p14:tracePt t="107900" x="4802188" y="4367213"/>
          <p14:tracePt t="107906" x="4795838" y="4386263"/>
          <p14:tracePt t="107910" x="4795838" y="4392613"/>
          <p14:tracePt t="107922" x="4789488" y="4411663"/>
          <p14:tracePt t="107931" x="4789488" y="4430713"/>
          <p14:tracePt t="107938" x="4789488" y="4437063"/>
          <p14:tracePt t="107944" x="4783138" y="4456113"/>
          <p14:tracePt t="107949" x="4783138" y="4462463"/>
          <p14:tracePt t="107962" x="4783138" y="4481513"/>
          <p14:tracePt t="107971" x="4783138" y="4494213"/>
          <p14:tracePt t="107974" x="4783138" y="4506913"/>
          <p14:tracePt t="107982" x="4783138" y="4519613"/>
          <p14:tracePt t="107993" x="4783138" y="4525963"/>
          <p14:tracePt t="108006" x="4783138" y="4532313"/>
          <p14:tracePt t="108017" x="4783138" y="4538663"/>
          <p14:tracePt t="108024" x="4783138" y="4545013"/>
          <p14:tracePt t="108064" x="4783138" y="4551363"/>
          <p14:tracePt t="108073" x="4783138" y="4557713"/>
          <p14:tracePt t="108091" x="4783138" y="4564063"/>
          <p14:tracePt t="108098" x="4783138" y="4576763"/>
          <p14:tracePt t="108105" x="4783138" y="4589463"/>
          <p14:tracePt t="108109" x="4783138" y="4595813"/>
          <p14:tracePt t="108113" x="4783138" y="4602163"/>
          <p14:tracePt t="108118" x="4783138" y="4608513"/>
          <p14:tracePt t="108127" x="4783138" y="4621213"/>
          <p14:tracePt t="108134" x="4783138" y="4632325"/>
          <p14:tracePt t="108139" x="4783138" y="4638675"/>
          <p14:tracePt t="108149" x="4783138" y="4651375"/>
          <p14:tracePt t="108163" x="4783138" y="4664075"/>
          <p14:tracePt t="108170" x="4783138" y="4670425"/>
          <p14:tracePt t="108177" x="4783138" y="4683125"/>
          <p14:tracePt t="108194" x="4783138" y="4695825"/>
          <p14:tracePt t="108206" x="4783138" y="4702175"/>
          <p14:tracePt t="108238" x="4783138" y="4708525"/>
          <p14:tracePt t="108259" x="4783138" y="4721225"/>
          <p14:tracePt t="108265" x="4783138" y="4733925"/>
          <p14:tracePt t="108272" x="4783138" y="4740275"/>
          <p14:tracePt t="108277" x="4783138" y="4746625"/>
          <p14:tracePt t="108285" x="4789488" y="4759325"/>
          <p14:tracePt t="108288" x="4789488" y="4772025"/>
          <p14:tracePt t="108292" x="4795838" y="4778375"/>
          <p14:tracePt t="108300" x="4795838" y="4784725"/>
          <p14:tracePt t="108307" x="4808538" y="4803775"/>
          <p14:tracePt t="108310" x="4808538" y="4810125"/>
          <p14:tracePt t="108317" x="4821238" y="4835525"/>
          <p14:tracePt t="108322" x="4827588" y="4848225"/>
          <p14:tracePt t="108330" x="4833938" y="4848225"/>
          <p14:tracePt t="108337" x="4840288" y="4873625"/>
          <p14:tracePt t="108341" x="4852988" y="4879975"/>
          <p14:tracePt t="108349" x="4852988" y="4886325"/>
          <p14:tracePt t="108364" x="4852988" y="4892675"/>
          <p14:tracePt t="108424" x="4859338" y="4892675"/>
          <p14:tracePt t="108476" x="4865688" y="4892675"/>
          <p14:tracePt t="108484" x="4872038" y="4892675"/>
          <p14:tracePt t="108491" x="4878388" y="4892675"/>
          <p14:tracePt t="108498" x="4878388" y="4886325"/>
          <p14:tracePt t="108508" x="4891088" y="4873625"/>
          <p14:tracePt t="108513" x="4897438" y="4867275"/>
          <p14:tracePt t="108520" x="4910138" y="4854575"/>
          <p14:tracePt t="108525" x="4916488" y="4848225"/>
          <p14:tracePt t="108536" x="4935538" y="4829175"/>
          <p14:tracePt t="108543" x="4948238" y="4816475"/>
          <p14:tracePt t="108546" x="4954588" y="4803775"/>
          <p14:tracePt t="108551" x="4954588" y="4797425"/>
          <p14:tracePt t="108554" x="4960938" y="4784725"/>
          <p14:tracePt t="108562" x="4967288" y="4778375"/>
          <p14:tracePt t="108568" x="4986338" y="4759325"/>
          <p14:tracePt t="108573" x="4986338" y="4746625"/>
          <p14:tracePt t="108576" x="4992688" y="4740275"/>
          <p14:tracePt t="108581" x="4999038" y="4733925"/>
          <p14:tracePt t="108586" x="5011738" y="4721225"/>
          <p14:tracePt t="108590" x="5011738" y="4714875"/>
          <p14:tracePt t="108593" x="5018088" y="4708525"/>
          <p14:tracePt t="108601" x="5024438" y="4702175"/>
          <p14:tracePt t="108606" x="5024438" y="4695825"/>
          <p14:tracePt t="108613" x="5030788" y="4683125"/>
          <p14:tracePt t="108624" x="5037138" y="4676775"/>
          <p14:tracePt t="108639" x="5037138" y="4670425"/>
          <p14:tracePt t="108681" x="5037138" y="4664075"/>
          <p14:tracePt t="108696" x="5037138" y="4657725"/>
          <p14:tracePt t="108781" x="5037138" y="4651375"/>
          <p14:tracePt t="108790" x="5037138" y="4638675"/>
          <p14:tracePt t="108796" x="5037138" y="4632325"/>
          <p14:tracePt t="108802" x="5037138" y="4627563"/>
          <p14:tracePt t="108807" x="5043488" y="4614863"/>
          <p14:tracePt t="108812" x="5049838" y="4602163"/>
          <p14:tracePt t="108822" x="5080000" y="4570413"/>
          <p14:tracePt t="108828" x="5099050" y="4557713"/>
          <p14:tracePt t="108834" x="5124450" y="4545013"/>
          <p14:tracePt t="108838" x="5156200" y="4532313"/>
          <p14:tracePt t="108842" x="5175250" y="4519613"/>
          <p14:tracePt t="108849" x="5207000" y="4513263"/>
          <p14:tracePt t="108855" x="5270500" y="4494213"/>
          <p14:tracePt t="108859" x="5302250" y="4481513"/>
          <p14:tracePt t="108865" x="5353050" y="4468813"/>
          <p14:tracePt t="108869" x="5389563" y="4456113"/>
          <p14:tracePt t="108871" x="5408613" y="4449763"/>
          <p14:tracePt t="108874" x="5440363" y="4443413"/>
          <p14:tracePt t="108880" x="5484813" y="4437063"/>
          <p14:tracePt t="108884" x="5522913" y="4424363"/>
          <p14:tracePt t="108888" x="5567363" y="4418013"/>
          <p14:tracePt t="108891" x="5592763" y="4411663"/>
          <p14:tracePt t="108897" x="5649913" y="4398963"/>
          <p14:tracePt t="108902" x="5681663" y="4386263"/>
          <p14:tracePt t="108905" x="5713413" y="4379913"/>
          <p14:tracePt t="108908" x="5737225" y="4379913"/>
          <p14:tracePt t="108916" x="5775325" y="4373563"/>
          <p14:tracePt t="108921" x="5794375" y="4367213"/>
          <p14:tracePt t="108926" x="5819775" y="4360863"/>
          <p14:tracePt t="108931" x="5832475" y="4354513"/>
          <p14:tracePt t="108934" x="5838825" y="4348163"/>
          <p14:tracePt t="108970" x="5845175" y="4348163"/>
          <p14:tracePt t="108983" x="5851525" y="4348163"/>
          <p14:tracePt t="108993" x="5857875" y="4341813"/>
          <p14:tracePt t="108997" x="5864225" y="4341813"/>
          <p14:tracePt t="109008" x="5876925" y="4341813"/>
          <p14:tracePt t="109168" x="5876925" y="4335463"/>
          <p14:tracePt t="109191" x="5883275" y="4335463"/>
          <p14:tracePt t="109201" x="5883275" y="4329113"/>
          <p14:tracePt t="109217" x="5883275" y="4322763"/>
          <p14:tracePt t="109248" x="5883275" y="4316413"/>
          <p14:tracePt t="109388" x="5883275" y="4303713"/>
          <p14:tracePt t="109409" x="5883275" y="4310063"/>
          <p14:tracePt t="109420" x="5876925" y="4322763"/>
          <p14:tracePt t="109430" x="5864225" y="4329113"/>
          <p14:tracePt t="109435" x="5857875" y="4335463"/>
          <p14:tracePt t="109442" x="5845175" y="4348163"/>
          <p14:tracePt t="109452" x="5826125" y="4367213"/>
          <p14:tracePt t="109458" x="5807075" y="4379913"/>
          <p14:tracePt t="109466" x="5788025" y="4398963"/>
          <p14:tracePt t="109471" x="5762625" y="4430713"/>
          <p14:tracePt t="109479" x="5724525" y="4468813"/>
          <p14:tracePt t="109486" x="5668963" y="4506913"/>
          <p14:tracePt t="109494" x="5611813" y="4545013"/>
          <p14:tracePt t="109500" x="5573713" y="4576763"/>
          <p14:tracePt t="109504" x="5541963" y="4589463"/>
          <p14:tracePt t="109511" x="5503863" y="4602163"/>
          <p14:tracePt t="109516" x="5465763" y="4621213"/>
          <p14:tracePt t="109519" x="5446713" y="4627563"/>
          <p14:tracePt t="109528" x="5402263" y="4645025"/>
          <p14:tracePt t="109533" x="5365750" y="4657725"/>
          <p14:tracePt t="109538" x="5340350" y="4670425"/>
          <p14:tracePt t="109543" x="5302250" y="4670425"/>
          <p14:tracePt t="109547" x="5289550" y="4683125"/>
          <p14:tracePt t="109551" x="5264150" y="4689475"/>
          <p14:tracePt t="109559" x="5219700" y="4695825"/>
          <p14:tracePt t="109564" x="5162550" y="4702175"/>
          <p14:tracePt t="109569" x="5143500" y="4702175"/>
          <p14:tracePt t="109574" x="5080000" y="4708525"/>
          <p14:tracePt t="109578" x="5062538" y="4708525"/>
          <p14:tracePt t="109582" x="5037138" y="4708525"/>
          <p14:tracePt t="109587" x="4986338" y="4708525"/>
          <p14:tracePt t="109591" x="4973638" y="4708525"/>
          <p14:tracePt t="109595" x="4941888" y="4708525"/>
          <p14:tracePt t="109600" x="4916488" y="4708525"/>
          <p14:tracePt t="109605" x="4865688" y="4708525"/>
          <p14:tracePt t="109609" x="4846638" y="4708525"/>
          <p14:tracePt t="109612" x="4827588" y="4708525"/>
          <p14:tracePt t="109618" x="4802188" y="4708525"/>
          <p14:tracePt t="109622" x="4745038" y="4702175"/>
          <p14:tracePt t="109626" x="4727575" y="4695825"/>
          <p14:tracePt t="109630" x="4708525" y="4689475"/>
          <p14:tracePt t="109635" x="4651375" y="4676775"/>
          <p14:tracePt t="109639" x="4625975" y="4670425"/>
          <p14:tracePt t="109642" x="4606925" y="4670425"/>
          <p14:tracePt t="109646" x="4587875" y="4664075"/>
          <p14:tracePt t="109654" x="4530725" y="4645025"/>
          <p14:tracePt t="109658" x="4505325" y="4638675"/>
          <p14:tracePt t="109661" x="4486275" y="4632325"/>
          <p14:tracePt t="109666" x="4454525" y="4627563"/>
          <p14:tracePt t="109670" x="4441825" y="4627563"/>
          <p14:tracePt t="109673" x="4422775" y="4627563"/>
          <p14:tracePt t="109676" x="4410075" y="4614863"/>
          <p14:tracePt t="109683" x="4373563" y="4608513"/>
          <p14:tracePt t="109687" x="4360863" y="4608513"/>
          <p14:tracePt t="109690" x="4341813" y="4602163"/>
          <p14:tracePt t="109696" x="4329113" y="4602163"/>
          <p14:tracePt t="109701" x="4297363" y="4589463"/>
          <p14:tracePt t="109705" x="4271963" y="4576763"/>
          <p14:tracePt t="109709" x="4252913" y="4576763"/>
          <p14:tracePt t="109716" x="4227513" y="4576763"/>
          <p14:tracePt t="109719" x="4214813" y="4570413"/>
          <p14:tracePt t="109724" x="4208463" y="4564063"/>
          <p14:tracePt t="109730" x="4189413" y="4557713"/>
          <p14:tracePt t="109734" x="4164013" y="4551363"/>
          <p14:tracePt t="109740" x="4144963" y="4538663"/>
          <p14:tracePt t="109749" x="4113213" y="4525963"/>
          <p14:tracePt t="109755" x="4087813" y="4506913"/>
          <p14:tracePt t="109762" x="4064000" y="4494213"/>
          <p14:tracePt t="109766" x="4032250" y="4462463"/>
          <p14:tracePt t="109778" x="4013200" y="4449763"/>
          <p14:tracePt t="109785" x="3981450" y="4411663"/>
          <p14:tracePt t="109792" x="3949700" y="4398963"/>
          <p14:tracePt t="109796" x="3937000" y="4392613"/>
          <p14:tracePt t="109802" x="3937000" y="4386263"/>
          <p14:tracePt t="109809" x="3924300" y="4373563"/>
          <p14:tracePt t="109813" x="3917950" y="4373563"/>
          <p14:tracePt t="109819" x="3911600" y="4367213"/>
          <p14:tracePt t="109825" x="3905250" y="4367213"/>
          <p14:tracePt t="109830" x="3898900" y="4360863"/>
          <p14:tracePt t="109839" x="3898900" y="4354513"/>
          <p14:tracePt t="109849" x="3886200" y="4348163"/>
          <p14:tracePt t="109854" x="3886200" y="4341813"/>
          <p14:tracePt t="109857" x="3873500" y="4335463"/>
          <p14:tracePt t="109865" x="3873500" y="4329113"/>
          <p14:tracePt t="109870" x="3867150" y="4329113"/>
          <p14:tracePt t="109875" x="3860800" y="4329113"/>
          <p14:tracePt t="109878" x="3854450" y="4322763"/>
          <p14:tracePt t="109887" x="3841750" y="4316413"/>
          <p14:tracePt t="109890" x="3835400" y="4310063"/>
          <p14:tracePt t="109893" x="3835400" y="4303713"/>
          <p14:tracePt t="109896" x="3829050" y="4303713"/>
          <p14:tracePt t="109902" x="3816350" y="4297363"/>
          <p14:tracePt t="109905" x="3816350" y="4291013"/>
          <p14:tracePt t="109912" x="3810000" y="4286250"/>
          <p14:tracePt t="109922" x="3803650" y="4286250"/>
          <p14:tracePt t="109927" x="3797300" y="4286250"/>
          <p14:tracePt t="109940" x="3790950" y="4279900"/>
          <p14:tracePt t="109956" x="3784600" y="4273550"/>
          <p14:tracePt t="109968" x="3778250" y="4267200"/>
          <p14:tracePt t="109988" x="3771900" y="4254500"/>
          <p14:tracePt t="110076" x="3765550" y="4273550"/>
          <p14:tracePt t="110084" x="3765550" y="4279900"/>
          <p14:tracePt t="110093" x="3765550" y="4297363"/>
          <p14:tracePt t="110098" x="3765550" y="4316413"/>
          <p14:tracePt t="110107" x="3771900" y="4348163"/>
          <p14:tracePt t="110114" x="3778250" y="4386263"/>
          <p14:tracePt t="110120" x="3797300" y="4430713"/>
          <p14:tracePt t="110126" x="3810000" y="4468813"/>
          <p14:tracePt t="110131" x="3822700" y="4487863"/>
          <p14:tracePt t="110140" x="3854450" y="4545013"/>
          <p14:tracePt t="110146" x="3873500" y="4583113"/>
          <p14:tracePt t="110153" x="3886200" y="4602163"/>
          <p14:tracePt t="110158" x="3911600" y="4621213"/>
          <p14:tracePt t="110162" x="3937000" y="4645025"/>
          <p14:tracePt t="110171" x="3956050" y="4670425"/>
          <p14:tracePt t="110175" x="3981450" y="4683125"/>
          <p14:tracePt t="110179" x="3994150" y="4689475"/>
          <p14:tracePt t="110189" x="4051300" y="4714875"/>
          <p14:tracePt t="110195" x="4081463" y="4727575"/>
          <p14:tracePt t="110204" x="4144963" y="4746625"/>
          <p14:tracePt t="110208" x="4183063" y="4752975"/>
          <p14:tracePt t="110211" x="4202113" y="4759325"/>
          <p14:tracePt t="110216" x="4252913" y="4772025"/>
          <p14:tracePt t="110219" x="4284663" y="4778375"/>
          <p14:tracePt t="110222" x="4303713" y="4784725"/>
          <p14:tracePt t="110225" x="4335463" y="4791075"/>
          <p14:tracePt t="110231" x="4386263" y="4803775"/>
          <p14:tracePt t="110235" x="4435475" y="4810125"/>
          <p14:tracePt t="110239" x="4479925" y="4816475"/>
          <p14:tracePt t="110243" x="4537075" y="4822825"/>
          <p14:tracePt t="110248" x="4606925" y="4841875"/>
          <p14:tracePt t="110252" x="4676775" y="4854575"/>
          <p14:tracePt t="110256" x="4733925" y="4860925"/>
          <p14:tracePt t="110263" x="4821238" y="4873625"/>
          <p14:tracePt t="110270" x="4954588" y="4899025"/>
          <p14:tracePt t="110275" x="5049838" y="4911725"/>
          <p14:tracePt t="110281" x="5130800" y="4924425"/>
          <p14:tracePt t="110285" x="5175250" y="4937125"/>
          <p14:tracePt t="110290" x="5219700" y="4937125"/>
          <p14:tracePt t="110297" x="5264150" y="4943475"/>
          <p14:tracePt t="110302" x="5308600" y="4943475"/>
          <p14:tracePt t="110307" x="5327650" y="4943475"/>
          <p14:tracePt t="110311" x="5340350" y="4949825"/>
          <p14:tracePt t="110315" x="5359400" y="4949825"/>
          <p14:tracePt t="110317" x="5365750" y="4949825"/>
          <p14:tracePt t="110320" x="5384800" y="4949825"/>
          <p14:tracePt t="110327" x="5389563" y="4949825"/>
          <p14:tracePt t="110331" x="5402263" y="4949825"/>
          <p14:tracePt t="110334" x="5408613" y="4949825"/>
          <p14:tracePt t="110337" x="5414963" y="4943475"/>
          <p14:tracePt t="110342" x="5440363" y="4937125"/>
          <p14:tracePt t="110348" x="5459413" y="4924425"/>
          <p14:tracePt t="110354" x="5491163" y="4911725"/>
          <p14:tracePt t="110364" x="5535613" y="4873625"/>
          <p14:tracePt t="110371" x="5580063" y="4841875"/>
          <p14:tracePt t="110376" x="5618163" y="4810125"/>
          <p14:tracePt t="110381" x="5649913" y="4784725"/>
          <p14:tracePt t="110388" x="5688013" y="4752975"/>
          <p14:tracePt t="110393" x="5749925" y="4702175"/>
          <p14:tracePt t="110399" x="5788025" y="4670425"/>
          <p14:tracePt t="110405" x="5832475" y="4632325"/>
          <p14:tracePt t="110409" x="5864225" y="4608513"/>
          <p14:tracePt t="110413" x="5883275" y="4589463"/>
          <p14:tracePt t="110420" x="5908675" y="4557713"/>
          <p14:tracePt t="110424" x="5934075" y="4532313"/>
          <p14:tracePt t="110429" x="5959475" y="4513263"/>
          <p14:tracePt t="110435" x="5965825" y="4487863"/>
          <p14:tracePt t="110438" x="5978525" y="4475163"/>
          <p14:tracePt t="110441" x="5991225" y="4462463"/>
          <p14:tracePt t="110446" x="6003925" y="4443413"/>
          <p14:tracePt t="110455" x="6016625" y="4411663"/>
          <p14:tracePt t="110458" x="6022975" y="4392613"/>
          <p14:tracePt t="110463" x="6022975" y="4379913"/>
          <p14:tracePt t="110471" x="6035675" y="4335463"/>
          <p14:tracePt t="110477" x="6035675" y="4316413"/>
          <p14:tracePt t="110485" x="6046788" y="4279900"/>
          <p14:tracePt t="110489" x="6046788" y="4267200"/>
          <p14:tracePt t="110496" x="6059488" y="4235450"/>
          <p14:tracePt t="110502" x="6059488" y="4222750"/>
          <p14:tracePt t="110505" x="6059488" y="4216400"/>
          <p14:tracePt t="110510" x="6059488" y="4197350"/>
          <p14:tracePt t="110516" x="6059488" y="4184650"/>
          <p14:tracePt t="110519" x="6059488" y="4178300"/>
          <p14:tracePt t="110523" x="6065838" y="4171950"/>
          <p14:tracePt t="110530" x="6065838" y="4159250"/>
          <p14:tracePt t="110613" x="6065838" y="4165600"/>
          <p14:tracePt t="110622" x="6065838" y="4171950"/>
          <p14:tracePt t="110632" x="6053138" y="4191000"/>
          <p14:tracePt t="110641" x="6046788" y="4203700"/>
          <p14:tracePt t="110646" x="6042025" y="4203700"/>
          <p14:tracePt t="110652" x="6029325" y="4210050"/>
          <p14:tracePt t="110657" x="6022975" y="4222750"/>
          <p14:tracePt t="110662" x="6016625" y="4229100"/>
          <p14:tracePt t="110666" x="6010275" y="4241800"/>
          <p14:tracePt t="110673" x="5997575" y="4248150"/>
          <p14:tracePt t="110679" x="5991225" y="4254500"/>
          <p14:tracePt t="110682" x="5984875" y="4260850"/>
          <p14:tracePt t="110690" x="5965825" y="4273550"/>
          <p14:tracePt t="110694" x="5953125" y="4279900"/>
          <p14:tracePt t="110699" x="5953125" y="4286250"/>
          <p14:tracePt t="110707" x="5934075" y="4310063"/>
          <p14:tracePt t="110711" x="5915025" y="4316413"/>
          <p14:tracePt t="110715" x="5908675" y="4329113"/>
          <p14:tracePt t="110720" x="5889625" y="4341813"/>
          <p14:tracePt t="110724" x="5870575" y="4354513"/>
          <p14:tracePt t="110728" x="5857875" y="4373563"/>
          <p14:tracePt t="110737" x="5826125" y="4392613"/>
          <p14:tracePt t="110740" x="5800725" y="4405313"/>
          <p14:tracePt t="110744" x="5781675" y="4424363"/>
          <p14:tracePt t="110751" x="5749925" y="4437063"/>
          <p14:tracePt t="110754" x="5724525" y="4443413"/>
          <p14:tracePt t="110759" x="5700713" y="4456113"/>
          <p14:tracePt t="110768" x="5656263" y="4468813"/>
          <p14:tracePt t="110775" x="5605463" y="4481513"/>
          <p14:tracePt t="110781" x="5592763" y="4487863"/>
          <p14:tracePt t="110785" x="5535613" y="4500563"/>
          <p14:tracePt t="110788" x="5522913" y="4500563"/>
          <p14:tracePt t="110791" x="5516563" y="4500563"/>
          <p14:tracePt t="110800" x="5472113" y="4506913"/>
          <p14:tracePt t="110806" x="5389563" y="4506913"/>
          <p14:tracePt t="110813" x="5340350" y="4506913"/>
          <p14:tracePt t="110816" x="5302250" y="4513263"/>
          <p14:tracePt t="110820" x="5270500" y="4513263"/>
          <p14:tracePt t="110824" x="5226050" y="4513263"/>
          <p14:tracePt t="110833" x="5149850" y="4513263"/>
          <p14:tracePt t="110838" x="5080000" y="4513263"/>
          <p14:tracePt t="110845" x="5018088" y="4513263"/>
          <p14:tracePt t="110849" x="4929188" y="4506913"/>
          <p14:tracePt t="110853" x="4865688" y="4500563"/>
          <p14:tracePt t="110859" x="4789488" y="4494213"/>
          <p14:tracePt t="110866" x="4657725" y="4487863"/>
          <p14:tracePt t="110870" x="4581525" y="4487863"/>
          <p14:tracePt t="110876" x="4486275" y="4487863"/>
          <p14:tracePt t="110881" x="4441825" y="4487863"/>
          <p14:tracePt t="110885" x="4354513" y="4487863"/>
          <p14:tracePt t="110893" x="4278313" y="4487863"/>
          <p14:tracePt t="110898" x="4195763" y="4487863"/>
          <p14:tracePt t="110902" x="4144963" y="4487863"/>
          <p14:tracePt t="110908" x="4081463" y="4487863"/>
          <p14:tracePt t="110914" x="4038600" y="4487863"/>
          <p14:tracePt t="110918" x="3987800" y="4487863"/>
          <p14:tracePt t="110926" x="3937000" y="4487863"/>
          <p14:tracePt t="110931" x="3892550" y="4487863"/>
          <p14:tracePt t="110937" x="3867150" y="4487863"/>
          <p14:tracePt t="110942" x="3835400" y="4487863"/>
          <p14:tracePt t="110946" x="3822700" y="4487863"/>
          <p14:tracePt t="110951" x="3803650" y="4487863"/>
          <p14:tracePt t="110958" x="3784600" y="4487863"/>
          <p14:tracePt t="110962" x="3778250" y="4481513"/>
          <p14:tracePt t="110968" x="3771900" y="4481513"/>
          <p14:tracePt t="110973" x="3765550" y="4475163"/>
          <p14:tracePt t="110985" x="3759200" y="4475163"/>
          <p14:tracePt t="110990" x="3759200" y="4468813"/>
          <p14:tracePt t="111002" x="3759200" y="4462463"/>
          <p14:tracePt t="111008" x="3759200" y="4456113"/>
          <p14:tracePt t="111014" x="3759200" y="4449763"/>
          <p14:tracePt t="111024" x="3759200" y="4443413"/>
          <p14:tracePt t="111028" x="3759200" y="4437063"/>
          <p14:tracePt t="111041" x="3759200" y="4430713"/>
          <p14:tracePt t="111122" x="3759200" y="4424363"/>
          <p14:tracePt t="111245" x="3765550" y="4424363"/>
          <p14:tracePt t="111251" x="3778250" y="4424363"/>
          <p14:tracePt t="111259" x="3797300" y="4430713"/>
          <p14:tracePt t="111264" x="3816350" y="4437063"/>
          <p14:tracePt t="111274" x="3860800" y="4462463"/>
          <p14:tracePt t="111280" x="3892550" y="4475163"/>
          <p14:tracePt t="111288" x="3943350" y="4487863"/>
          <p14:tracePt t="111293" x="3994150" y="4500563"/>
          <p14:tracePt t="111300" x="4025900" y="4513263"/>
          <p14:tracePt t="111305" x="4094163" y="4525963"/>
          <p14:tracePt t="111310" x="4138613" y="4532313"/>
          <p14:tracePt t="111317" x="4221163" y="4545013"/>
          <p14:tracePt t="111322" x="4284663" y="4557713"/>
          <p14:tracePt t="111326" x="4341813" y="4564063"/>
          <p14:tracePt t="111334" x="4405313" y="4570413"/>
          <p14:tracePt t="111339" x="4511675" y="4583113"/>
          <p14:tracePt t="111343" x="4556125" y="4583113"/>
          <p14:tracePt t="111350" x="4645025" y="4595813"/>
          <p14:tracePt t="111354" x="4695825" y="4602163"/>
          <p14:tracePt t="111358" x="4727575" y="4602163"/>
          <p14:tracePt t="111366" x="4802188" y="4608513"/>
          <p14:tracePt t="111371" x="4859338" y="4608513"/>
          <p14:tracePt t="111376" x="4897438" y="4608513"/>
          <p14:tracePt t="111382" x="4960938" y="4608513"/>
          <p14:tracePt t="111387" x="5018088" y="4608513"/>
          <p14:tracePt t="111395" x="5086350" y="4589463"/>
          <p14:tracePt t="111403" x="5187950" y="4570413"/>
          <p14:tracePt t="111410" x="5321300" y="4551363"/>
          <p14:tracePt t="111416" x="5395913" y="4532313"/>
          <p14:tracePt t="111421" x="5497513" y="4519613"/>
          <p14:tracePt t="111429" x="5580063" y="4500563"/>
          <p14:tracePt t="111434" x="5656263" y="4487863"/>
          <p14:tracePt t="111440" x="5707063" y="4468813"/>
          <p14:tracePt t="111446" x="5756275" y="4456113"/>
          <p14:tracePt t="111450" x="5775325" y="4449763"/>
          <p14:tracePt t="111454" x="5781675" y="4443413"/>
          <p14:tracePt t="111461" x="5807075" y="4430713"/>
          <p14:tracePt t="111465" x="5819775" y="4430713"/>
          <p14:tracePt t="111475" x="5832475" y="4424363"/>
          <p14:tracePt t="111499" x="5838825" y="4411663"/>
          <p14:tracePt t="111509" x="5845175" y="4411663"/>
          <p14:tracePt t="111519" x="5845175" y="4405313"/>
          <p14:tracePt t="111524" x="5851525" y="4405313"/>
          <p14:tracePt t="112342" x="5845175" y="4405313"/>
          <p14:tracePt t="112350" x="5838825" y="4405313"/>
          <p14:tracePt t="112357" x="5832475" y="4405313"/>
          <p14:tracePt t="112364" x="5826125" y="4405313"/>
          <p14:tracePt t="112405" x="5819775" y="4405313"/>
          <p14:tracePt t="112450" x="5813425" y="44053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ED0FC0E6-3E99-476A-B22C-84A91083D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5002376" y="3301052"/>
            <a:ext cx="5497807" cy="1400530"/>
          </a:xfrm>
        </p:spPr>
        <p:txBody>
          <a:bodyPr/>
          <a:lstStyle/>
          <a:p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Console output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880D58-5D83-42FD-B612-E6CF6C80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2AC765F-C167-003B-4C6F-D58805798C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164"/>
          <a:stretch/>
        </p:blipFill>
        <p:spPr>
          <a:xfrm>
            <a:off x="291175" y="169506"/>
            <a:ext cx="7025846" cy="651898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67F8B3E-62D9-6B04-4C4A-4E01FE7C25C2}"/>
              </a:ext>
            </a:extLst>
          </p:cNvPr>
          <p:cNvSpPr txBox="1"/>
          <p:nvPr/>
        </p:nvSpPr>
        <p:spPr>
          <a:xfrm>
            <a:off x="5712186" y="199148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印出所有牌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CDD018F-C087-89B0-55C7-EA6A8C8C746E}"/>
              </a:ext>
            </a:extLst>
          </p:cNvPr>
          <p:cNvSpPr txBox="1"/>
          <p:nvPr/>
        </p:nvSpPr>
        <p:spPr>
          <a:xfrm>
            <a:off x="1699910" y="25393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抽一組牌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57C83BF-2744-886A-97B4-4CB3FF86C994}"/>
              </a:ext>
            </a:extLst>
          </p:cNvPr>
          <p:cNvSpPr txBox="1"/>
          <p:nvPr/>
        </p:nvSpPr>
        <p:spPr>
          <a:xfrm>
            <a:off x="2526699" y="324196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呈現符合的牌組中價值最高的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FB0DAFD8-C501-40A3-CD8C-A0086BAB7C3F}"/>
              </a:ext>
            </a:extLst>
          </p:cNvPr>
          <p:cNvSpPr/>
          <p:nvPr/>
        </p:nvSpPr>
        <p:spPr>
          <a:xfrm>
            <a:off x="166255" y="3241964"/>
            <a:ext cx="2286000" cy="369332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286DE2D-87A6-DEF9-299E-561CE3628248}"/>
              </a:ext>
            </a:extLst>
          </p:cNvPr>
          <p:cNvSpPr txBox="1"/>
          <p:nvPr/>
        </p:nvSpPr>
        <p:spPr>
          <a:xfrm>
            <a:off x="2253908" y="4560746"/>
            <a:ext cx="351731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按</a:t>
            </a:r>
            <a:r>
              <a:rPr lang="en-US" altLang="zh-TW" dirty="0">
                <a:solidFill>
                  <a:srgbClr val="FFFF00"/>
                </a:solidFill>
              </a:rPr>
              <a:t>Enter</a:t>
            </a:r>
            <a:r>
              <a:rPr lang="zh-TW" altLang="en-US" dirty="0">
                <a:solidFill>
                  <a:srgbClr val="FFFF00"/>
                </a:solidFill>
              </a:rPr>
              <a:t>繼續抽，抽到不夠抽為止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F4C2C59-D754-3A32-2A99-AEF099AB2259}"/>
              </a:ext>
            </a:extLst>
          </p:cNvPr>
          <p:cNvSpPr txBox="1"/>
          <p:nvPr/>
        </p:nvSpPr>
        <p:spPr>
          <a:xfrm>
            <a:off x="2526699" y="6188329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</a:rPr>
              <a:t>找不到符合的牌組時的回覆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C24DE0DF-6604-C9A6-AA5B-F9C3CB08ED3D}"/>
              </a:ext>
            </a:extLst>
          </p:cNvPr>
          <p:cNvSpPr/>
          <p:nvPr/>
        </p:nvSpPr>
        <p:spPr>
          <a:xfrm>
            <a:off x="166255" y="6188329"/>
            <a:ext cx="2286000" cy="369332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4AF9A77-7D7D-2FD3-AEEE-E50D3BBE004E}"/>
              </a:ext>
            </a:extLst>
          </p:cNvPr>
          <p:cNvCxnSpPr/>
          <p:nvPr/>
        </p:nvCxnSpPr>
        <p:spPr>
          <a:xfrm>
            <a:off x="291175" y="5105399"/>
            <a:ext cx="19355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音訊 17">
            <a:hlinkClick r:id="" action="ppaction://media"/>
            <a:extLst>
              <a:ext uri="{FF2B5EF4-FFF2-40B4-BE49-F238E27FC236}">
                <a16:creationId xmlns:a16="http://schemas.microsoft.com/office/drawing/2014/main" id="{C535A5DB-86EE-B57A-AC63-BFFC674447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4103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18"/>
    </mc:Choice>
    <mc:Fallback xmlns="">
      <p:transition spd="slow" advTm="50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" x="5800725" y="4405313"/>
          <p14:tracePt t="69" x="5794375" y="4405313"/>
          <p14:tracePt t="151" x="5775325" y="4405313"/>
          <p14:tracePt t="186" x="5768975" y="4405313"/>
          <p14:tracePt t="218" x="5762625" y="4405313"/>
          <p14:tracePt t="295" x="5756275" y="4405313"/>
          <p14:tracePt t="310" x="5749925" y="4405313"/>
          <p14:tracePt t="351" x="5730875" y="4405313"/>
          <p14:tracePt t="369" x="5724525" y="4405313"/>
          <p14:tracePt t="396" x="5724525" y="4398963"/>
          <p14:tracePt t="422" x="5713413" y="4392613"/>
          <p14:tracePt t="438" x="5707063" y="4386263"/>
          <p14:tracePt t="445" x="5700713" y="4379913"/>
          <p14:tracePt t="457" x="5694363" y="4379913"/>
          <p14:tracePt t="465" x="5694363" y="4373563"/>
          <p14:tracePt t="471" x="5688013" y="4367213"/>
          <p14:tracePt t="476" x="5688013" y="4360863"/>
          <p14:tracePt t="481" x="5681663" y="4360863"/>
          <p14:tracePt t="487" x="5681663" y="4354513"/>
          <p14:tracePt t="502" x="5681663" y="4348163"/>
          <p14:tracePt t="517" x="5681663" y="4341813"/>
          <p14:tracePt t="535" x="5675313" y="4341813"/>
          <p14:tracePt t="546" x="5675313" y="4335463"/>
          <p14:tracePt t="552" x="5675313" y="4329113"/>
          <p14:tracePt t="555" x="5668963" y="4329113"/>
          <p14:tracePt t="564" x="5662613" y="4322763"/>
          <p14:tracePt t="578" x="5656263" y="4310063"/>
          <p14:tracePt t="861" x="5649913" y="4310063"/>
          <p14:tracePt t="868" x="5643563" y="4310063"/>
          <p14:tracePt t="879" x="5611813" y="4310063"/>
          <p14:tracePt t="886" x="5599113" y="4310063"/>
          <p14:tracePt t="902" x="5592763" y="4310063"/>
          <p14:tracePt t="914" x="5592763" y="4316413"/>
          <p14:tracePt t="945" x="5586413" y="4316413"/>
          <p14:tracePt t="953" x="5580063" y="4316413"/>
          <p14:tracePt t="955" x="5573713" y="4316413"/>
          <p14:tracePt t="959" x="5567363" y="4316413"/>
          <p14:tracePt t="964" x="5561013" y="4322763"/>
          <p14:tracePt t="973" x="5554663" y="4322763"/>
          <p14:tracePt t="977" x="5541963" y="4322763"/>
          <p14:tracePt t="989" x="5535613" y="4329113"/>
          <p14:tracePt t="994" x="5529263" y="4335463"/>
          <p14:tracePt t="1006" x="5510213" y="4335463"/>
          <p14:tracePt t="1010" x="5510213" y="4341813"/>
          <p14:tracePt t="1017" x="5484813" y="4354513"/>
          <p14:tracePt t="1021" x="5459413" y="4360863"/>
          <p14:tracePt t="1025" x="5446713" y="4367213"/>
          <p14:tracePt t="1031" x="5446713" y="4373563"/>
          <p14:tracePt t="1040" x="5408613" y="4379913"/>
          <p14:tracePt t="1044" x="5402263" y="4386263"/>
          <p14:tracePt t="1050" x="5395913" y="4386263"/>
          <p14:tracePt t="1145" x="5395913" y="4392613"/>
          <p14:tracePt t="1253" x="5395913" y="4398963"/>
          <p14:tracePt t="1260" x="5440363" y="4405313"/>
          <p14:tracePt t="1270" x="5491163" y="4405313"/>
          <p14:tracePt t="1277" x="5541963" y="4405313"/>
          <p14:tracePt t="1289" x="5580063" y="4405313"/>
          <p14:tracePt t="1414" x="5592763" y="4392613"/>
          <p14:tracePt t="1424" x="5592763" y="4386263"/>
          <p14:tracePt t="1431" x="5599113" y="4379913"/>
          <p14:tracePt t="1443" x="5599113" y="4367213"/>
          <p14:tracePt t="1453" x="5605463" y="4360863"/>
          <p14:tracePt t="1458" x="5611813" y="4348163"/>
          <p14:tracePt t="1468" x="5618163" y="4341813"/>
          <p14:tracePt t="1478" x="5618163" y="4335463"/>
          <p14:tracePt t="1490" x="5618163" y="4322763"/>
          <p14:tracePt t="1501" x="5624513" y="4310063"/>
          <p14:tracePt t="1510" x="5624513" y="4303713"/>
          <p14:tracePt t="1525" x="5624513" y="4297363"/>
          <p14:tracePt t="1616" x="5624513" y="4291013"/>
          <p14:tracePt t="1621" x="5624513" y="4279900"/>
          <p14:tracePt t="1626" x="5624513" y="4273550"/>
          <p14:tracePt t="1633" x="5624513" y="4267200"/>
          <p14:tracePt t="1638" x="5624513" y="4241800"/>
          <p14:tracePt t="1653" x="5624513" y="4203700"/>
          <p14:tracePt t="1665" x="5624513" y="4171950"/>
          <p14:tracePt t="1674" x="5624513" y="4159250"/>
          <p14:tracePt t="1684" x="5624513" y="4140200"/>
          <p14:tracePt t="1691" x="5624513" y="4133850"/>
          <p14:tracePt t="1697" x="5624513" y="4114800"/>
          <p14:tracePt t="1702" x="5624513" y="4102100"/>
          <p14:tracePt t="1707" x="5624513" y="4089400"/>
          <p14:tracePt t="1711" x="5624513" y="4083050"/>
          <p14:tracePt t="1715" x="5624513" y="4076700"/>
          <p14:tracePt t="1718" x="5624513" y="4070350"/>
          <p14:tracePt t="1724" x="5624513" y="4057650"/>
          <p14:tracePt t="1727" x="5624513" y="4044950"/>
          <p14:tracePt t="1731" x="5630863" y="4025900"/>
          <p14:tracePt t="1736" x="5630863" y="4006850"/>
          <p14:tracePt t="1742" x="5637213" y="3981450"/>
          <p14:tracePt t="1747" x="5643563" y="3949700"/>
          <p14:tracePt t="1751" x="5649913" y="3932238"/>
          <p14:tracePt t="1759" x="5668963" y="3868738"/>
          <p14:tracePt t="1763" x="5668963" y="3849688"/>
          <p14:tracePt t="1769" x="5668963" y="3817938"/>
          <p14:tracePt t="1774" x="5675313" y="3792538"/>
          <p14:tracePt t="1778" x="5681663" y="3760788"/>
          <p14:tracePt t="1782" x="5681663" y="3748088"/>
          <p14:tracePt t="1790" x="5694363" y="3671888"/>
          <p14:tracePt t="1794" x="5700713" y="3652838"/>
          <p14:tracePt t="1798" x="5700713" y="3633788"/>
          <p14:tracePt t="1804" x="5700713" y="3602038"/>
          <p14:tracePt t="1808" x="5700713" y="3590925"/>
          <p14:tracePt t="1811" x="5700713" y="3584575"/>
          <p14:tracePt t="1819" x="5700713" y="3552825"/>
          <p14:tracePt t="1826" x="5707063" y="3502025"/>
          <p14:tracePt t="1832" x="5707063" y="3470275"/>
          <p14:tracePt t="1837" x="5707063" y="3413125"/>
          <p14:tracePt t="1842" x="5713413" y="3368675"/>
          <p14:tracePt t="1847" x="5718175" y="3305175"/>
          <p14:tracePt t="1853" x="5737225" y="3230563"/>
          <p14:tracePt t="1857" x="5749925" y="3167063"/>
          <p14:tracePt t="1866" x="5762625" y="3078163"/>
          <p14:tracePt t="1871" x="5788025" y="2925763"/>
          <p14:tracePt t="1876" x="5813425" y="2844800"/>
          <p14:tracePt t="1883" x="5819775" y="2774950"/>
          <p14:tracePt t="1888" x="5845175" y="2654300"/>
          <p14:tracePt t="1892" x="5851525" y="2597150"/>
          <p14:tracePt t="1902" x="5870575" y="2490788"/>
          <p14:tracePt t="1909" x="5889625" y="2382838"/>
          <p14:tracePt t="1917" x="5908675" y="2281238"/>
          <p14:tracePt t="1922" x="5921375" y="2219325"/>
          <p14:tracePt t="1929" x="5927725" y="2149475"/>
          <p14:tracePt t="1935" x="5934075" y="2111375"/>
          <p14:tracePt t="1939" x="5934075" y="2073275"/>
          <p14:tracePt t="1948" x="5940425" y="2022475"/>
          <p14:tracePt t="1952" x="5940425" y="2009775"/>
          <p14:tracePt t="1955" x="5940425" y="1997075"/>
          <p14:tracePt t="1962" x="5940425" y="1978025"/>
          <p14:tracePt t="1974" x="5940425" y="1965325"/>
          <p14:tracePt t="2043" x="5940425" y="1958975"/>
          <p14:tracePt t="2050" x="5934075" y="1952625"/>
          <p14:tracePt t="2058" x="5908675" y="1939925"/>
          <p14:tracePt t="2064" x="5889625" y="1927225"/>
          <p14:tracePt t="2076" x="5851525" y="1901825"/>
          <p14:tracePt t="2083" x="5819775" y="1901825"/>
          <p14:tracePt t="2090" x="5788025" y="1889125"/>
          <p14:tracePt t="2095" x="5762625" y="1884363"/>
          <p14:tracePt t="2105" x="5730875" y="1878013"/>
          <p14:tracePt t="2111" x="5694363" y="1871663"/>
          <p14:tracePt t="2119" x="5668963" y="1871663"/>
          <p14:tracePt t="2123" x="5662613" y="1871663"/>
          <p14:tracePt t="2128" x="5656263" y="1871663"/>
          <p14:tracePt t="2137" x="5649913" y="1871663"/>
          <p14:tracePt t="2281" x="5649913" y="1865313"/>
          <p14:tracePt t="2295" x="5649913" y="1852613"/>
          <p14:tracePt t="2301" x="5656263" y="1852613"/>
          <p14:tracePt t="2310" x="5668963" y="1852613"/>
          <p14:tracePt t="2315" x="5681663" y="1846263"/>
          <p14:tracePt t="2424" x="5681663" y="1865313"/>
          <p14:tracePt t="2434" x="5656263" y="1884363"/>
          <p14:tracePt t="2441" x="5618163" y="1901825"/>
          <p14:tracePt t="2453" x="5541963" y="1933575"/>
          <p14:tracePt t="2463" x="5453063" y="1946275"/>
          <p14:tracePt t="2470" x="5384800" y="1958975"/>
          <p14:tracePt t="2478" x="5276850" y="1965325"/>
          <p14:tracePt t="2485" x="5137150" y="1978025"/>
          <p14:tracePt t="2495" x="4979988" y="1978025"/>
          <p14:tracePt t="2504" x="4727575" y="1978025"/>
          <p14:tracePt t="2514" x="4467225" y="1965325"/>
          <p14:tracePt t="2522" x="4246563" y="1952625"/>
          <p14:tracePt t="2529" x="4013200" y="1933575"/>
          <p14:tracePt t="2534" x="3854450" y="1920875"/>
          <p14:tracePt t="2542" x="3589338" y="1908175"/>
          <p14:tracePt t="2548" x="3381375" y="1901825"/>
          <p14:tracePt t="2556" x="3090863" y="1884363"/>
          <p14:tracePt t="2561" x="2762250" y="1865313"/>
          <p14:tracePt t="2565" x="2616200" y="1852613"/>
          <p14:tracePt t="2573" x="2281238" y="1814513"/>
          <p14:tracePt t="2579" x="1965325" y="1776413"/>
          <p14:tracePt t="2587" x="1693863" y="1731963"/>
          <p14:tracePt t="2593" x="1416050" y="1687513"/>
          <p14:tracePt t="2598" x="1263650" y="1649413"/>
          <p14:tracePt t="2607" x="1068388" y="1604963"/>
          <p14:tracePt t="2611" x="909638" y="1560513"/>
          <p14:tracePt t="2615" x="846138" y="1543050"/>
          <p14:tracePt t="2622" x="701675" y="1498600"/>
          <p14:tracePt t="2626" x="593725" y="1454150"/>
          <p14:tracePt t="2630" x="542925" y="1435100"/>
          <p14:tracePt t="2639" x="442913" y="1390650"/>
          <p14:tracePt t="2642" x="392113" y="1352550"/>
          <p14:tracePt t="2646" x="354013" y="1333500"/>
          <p14:tracePt t="2653" x="309563" y="1289050"/>
          <p14:tracePt t="2658" x="277813" y="1257300"/>
          <p14:tracePt t="2664" x="252413" y="1225550"/>
          <p14:tracePt t="2673" x="214313" y="1169988"/>
          <p14:tracePt t="2677" x="201613" y="1157288"/>
          <p14:tracePt t="2682" x="195263" y="1138238"/>
          <p14:tracePt t="2686" x="182563" y="1112838"/>
          <p14:tracePt t="2693" x="176213" y="1106488"/>
          <p14:tracePt t="2706" x="176213" y="1062038"/>
          <p14:tracePt t="2713" x="176213" y="1017588"/>
          <p14:tracePt t="2720" x="182563" y="979488"/>
          <p14:tracePt t="2728" x="214313" y="941388"/>
          <p14:tracePt t="2735" x="252413" y="903288"/>
          <p14:tracePt t="2740" x="284163" y="871538"/>
          <p14:tracePt t="2747" x="322263" y="847725"/>
          <p14:tracePt t="2752" x="398463" y="790575"/>
          <p14:tracePt t="2756" x="461963" y="765175"/>
          <p14:tracePt t="2762" x="549275" y="720725"/>
          <p14:tracePt t="2766" x="619125" y="688975"/>
          <p14:tracePt t="2771" x="714375" y="657225"/>
          <p14:tracePt t="2779" x="833438" y="612775"/>
          <p14:tracePt t="2783" x="915988" y="600075"/>
          <p14:tracePt t="2787" x="1049338" y="568325"/>
          <p14:tracePt t="2793" x="1149350" y="555625"/>
          <p14:tracePt t="2798" x="1295400" y="536575"/>
          <p14:tracePt t="2802" x="1377950" y="530225"/>
          <p14:tracePt t="2809" x="1528763" y="523875"/>
          <p14:tracePt t="2813" x="1649413" y="523875"/>
          <p14:tracePt t="2817" x="1757363" y="523875"/>
          <p14:tracePt t="2820" x="1825625" y="523875"/>
          <p14:tracePt t="2826" x="2009775" y="523875"/>
          <p14:tracePt t="2830" x="2122488" y="523875"/>
          <p14:tracePt t="2833" x="2179638" y="530225"/>
          <p14:tracePt t="2837" x="2370138" y="549275"/>
          <p14:tracePt t="2842" x="2546350" y="561975"/>
          <p14:tracePt t="2845" x="2705100" y="587375"/>
          <p14:tracePt t="2849" x="2786063" y="600075"/>
          <p14:tracePt t="2855" x="3052763" y="631825"/>
          <p14:tracePt t="2859" x="3279775" y="657225"/>
          <p14:tracePt t="2864" x="3462338" y="676275"/>
          <p14:tracePt t="2867" x="3595688" y="682625"/>
          <p14:tracePt t="2874" x="3911600" y="720725"/>
          <p14:tracePt t="2878" x="4164013" y="746125"/>
          <p14:tracePt t="2882" x="4297363" y="752475"/>
          <p14:tracePt t="2887" x="4575175" y="777875"/>
          <p14:tracePt t="2891" x="4745038" y="796925"/>
          <p14:tracePt t="2896" x="4929188" y="803275"/>
          <p14:tracePt t="2903" x="5168900" y="828675"/>
          <p14:tracePt t="2910" x="5510213" y="854075"/>
          <p14:tracePt t="2915" x="5749925" y="871538"/>
          <p14:tracePt t="2920" x="5915025" y="890588"/>
          <p14:tracePt t="2925" x="6103938" y="909638"/>
          <p14:tracePt t="2929" x="6243638" y="928688"/>
          <p14:tracePt t="2937" x="6477000" y="966788"/>
          <p14:tracePt t="2944" x="6723063" y="1004888"/>
          <p14:tracePt t="2950" x="6932613" y="1042988"/>
          <p14:tracePt t="2954" x="7077075" y="1081088"/>
          <p14:tracePt t="2959" x="7185025" y="1106488"/>
          <p14:tracePt t="2967" x="7280275" y="1131888"/>
          <p14:tracePt t="2972" x="7475538" y="1195388"/>
          <p14:tracePt t="2977" x="7551738" y="1225550"/>
          <p14:tracePt t="2985" x="7621588" y="1270000"/>
          <p14:tracePt t="2990" x="7653338" y="1289050"/>
          <p14:tracePt t="2998" x="7666038" y="1314450"/>
          <p14:tracePt t="3004" x="7666038" y="1320800"/>
          <p14:tracePt t="3009" x="7666038" y="1333500"/>
          <p14:tracePt t="3015" x="7666038" y="1358900"/>
          <p14:tracePt t="3019" x="7653338" y="1365250"/>
          <p14:tracePt t="3023" x="7634288" y="1384300"/>
          <p14:tracePt t="3031" x="7596188" y="1422400"/>
          <p14:tracePt t="3036" x="7551738" y="1454150"/>
          <p14:tracePt t="3041" x="7507288" y="1473200"/>
          <p14:tracePt t="3047" x="7437438" y="1511300"/>
          <p14:tracePt t="3052" x="7405688" y="1530350"/>
          <p14:tracePt t="3056" x="7337425" y="1560513"/>
          <p14:tracePt t="3064" x="7242175" y="1604963"/>
          <p14:tracePt t="3069" x="7178675" y="1624013"/>
          <p14:tracePt t="3075" x="7102475" y="1655763"/>
          <p14:tracePt t="3081" x="7032625" y="1681163"/>
          <p14:tracePt t="3085" x="6983413" y="1700213"/>
          <p14:tracePt t="3091" x="6932613" y="1719263"/>
          <p14:tracePt t="3097" x="6850063" y="1744663"/>
          <p14:tracePt t="3101" x="6799263" y="1763713"/>
          <p14:tracePt t="3107" x="6742113" y="1770063"/>
          <p14:tracePt t="3112" x="6686550" y="1782763"/>
          <p14:tracePt t="3116" x="6661150" y="1789113"/>
          <p14:tracePt t="3122" x="6604000" y="1795463"/>
          <p14:tracePt t="3127" x="6572250" y="1795463"/>
          <p14:tracePt t="3131" x="6553200" y="1795463"/>
          <p14:tracePt t="3142" x="6527800" y="1795463"/>
          <p14:tracePt t="3488" x="6515100" y="1808163"/>
          <p14:tracePt t="3494" x="6483350" y="1833563"/>
          <p14:tracePt t="3505" x="6426200" y="1871663"/>
          <p14:tracePt t="3515" x="6338888" y="1908175"/>
          <p14:tracePt t="3527" x="6180138" y="1958975"/>
          <p14:tracePt t="3537" x="6010275" y="1997075"/>
          <p14:tracePt t="3546" x="5832475" y="2028825"/>
          <p14:tracePt t="3555" x="5586413" y="2060575"/>
          <p14:tracePt t="3567" x="5283200" y="2073275"/>
          <p14:tracePt t="3574" x="5005388" y="2079625"/>
          <p14:tracePt t="3583" x="4721225" y="2079625"/>
          <p14:tracePt t="3594" x="4392613" y="2079625"/>
          <p14:tracePt t="3603" x="3968750" y="2066925"/>
          <p14:tracePt t="3612" x="3602038" y="2041525"/>
          <p14:tracePt t="3618" x="3248025" y="2003425"/>
          <p14:tracePt t="3625" x="2817813" y="1958975"/>
          <p14:tracePt t="3630" x="2533650" y="1933575"/>
          <p14:tracePt t="3637" x="2122488" y="1878013"/>
          <p14:tracePt t="3645" x="1751013" y="1814513"/>
          <p14:tracePt t="3652" x="1371600" y="1763713"/>
          <p14:tracePt t="3661" x="1017588" y="1693863"/>
          <p14:tracePt t="3667" x="758825" y="1649413"/>
          <p14:tracePt t="3675" x="436563" y="1560513"/>
          <p14:tracePt t="3682" x="252413" y="1511300"/>
          <p14:tracePt t="3689" x="139700" y="1479550"/>
          <p14:tracePt t="3693" x="12700" y="1422400"/>
          <p14:tracePt t="3839" x="69850" y="669925"/>
          <p14:tracePt t="3845" x="139700" y="625475"/>
          <p14:tracePt t="3849" x="214313" y="600075"/>
          <p14:tracePt t="3854" x="309563" y="574675"/>
          <p14:tracePt t="3861" x="398463" y="549275"/>
          <p14:tracePt t="3868" x="555625" y="536575"/>
          <p14:tracePt t="3872" x="669925" y="530225"/>
          <p14:tracePt t="3877" x="790575" y="523875"/>
          <p14:tracePt t="3881" x="941388" y="523875"/>
          <p14:tracePt t="3887" x="1074738" y="523875"/>
          <p14:tracePt t="3896" x="1441450" y="523875"/>
          <p14:tracePt t="3902" x="1712913" y="523875"/>
          <p14:tracePt t="3908" x="2111375" y="523875"/>
          <p14:tracePt t="3911" x="2357438" y="542925"/>
          <p14:tracePt t="3915" x="2520950" y="549275"/>
          <p14:tracePt t="3920" x="2779713" y="561975"/>
          <p14:tracePt t="3929" x="3419475" y="612775"/>
          <p14:tracePt t="3935" x="3848100" y="650875"/>
          <p14:tracePt t="3939" x="4208463" y="688975"/>
          <p14:tracePt t="3943" x="4492625" y="714375"/>
          <p14:tracePt t="3947" x="4751388" y="752475"/>
          <p14:tracePt t="3951" x="4960938" y="777875"/>
          <p14:tracePt t="3960" x="5535613" y="865188"/>
          <p14:tracePt t="3965" x="5857875" y="915988"/>
          <p14:tracePt t="3971" x="6122988" y="966788"/>
          <p14:tracePt t="3976" x="6294438" y="1004888"/>
          <p14:tracePt t="3980" x="6413500" y="1030288"/>
          <p14:tracePt t="3989" x="6534150" y="1055688"/>
          <p14:tracePt t="3994" x="6673850" y="1087438"/>
          <p14:tracePt t="3999" x="6710363" y="1100138"/>
          <p14:tracePt t="4004" x="6748463" y="1112838"/>
          <p14:tracePt t="4010" x="6761163" y="1112838"/>
          <p14:tracePt t="4044" x="6761163" y="1119188"/>
          <p14:tracePt t="4054" x="6761163" y="1131888"/>
          <p14:tracePt t="4058" x="6754813" y="1138238"/>
          <p14:tracePt t="4063" x="6735763" y="1157288"/>
          <p14:tracePt t="4073" x="6704013" y="1182688"/>
          <p14:tracePt t="4080" x="6667500" y="1212850"/>
          <p14:tracePt t="4085" x="6654800" y="1225550"/>
          <p14:tracePt t="4088" x="6635750" y="1250950"/>
          <p14:tracePt t="4093" x="6616700" y="1270000"/>
          <p14:tracePt t="4102" x="6578600" y="1314450"/>
          <p14:tracePt t="4107" x="6559550" y="1327150"/>
          <p14:tracePt t="4113" x="6534150" y="1358900"/>
          <p14:tracePt t="4119" x="6515100" y="1390650"/>
          <p14:tracePt t="4123" x="6502400" y="1403350"/>
          <p14:tracePt t="4131" x="6477000" y="1441450"/>
          <p14:tracePt t="4136" x="6470650" y="1454150"/>
          <p14:tracePt t="4140" x="6457950" y="1466850"/>
          <p14:tracePt t="4145" x="6445250" y="1492250"/>
          <p14:tracePt t="4148" x="6438900" y="1498600"/>
          <p14:tracePt t="4160" x="6438900" y="1504950"/>
          <p14:tracePt t="4164" x="6438900" y="1511300"/>
          <p14:tracePt t="4726" x="6432550" y="1511300"/>
          <p14:tracePt t="4731" x="6432550" y="1517650"/>
          <p14:tracePt t="4735" x="6432550" y="1530350"/>
          <p14:tracePt t="4740" x="6413500" y="1536700"/>
          <p14:tracePt t="4745" x="6400800" y="1547813"/>
          <p14:tracePt t="4750" x="6388100" y="1560513"/>
          <p14:tracePt t="4757" x="6375400" y="1573213"/>
          <p14:tracePt t="4763" x="6357938" y="1598613"/>
          <p14:tracePt t="4768" x="6345238" y="1611313"/>
          <p14:tracePt t="4774" x="6319838" y="1630363"/>
          <p14:tracePt t="4779" x="6313488" y="1643063"/>
          <p14:tracePt t="4783" x="6300788" y="1649413"/>
          <p14:tracePt t="4790" x="6275388" y="1668463"/>
          <p14:tracePt t="4795" x="6269038" y="1681163"/>
          <p14:tracePt t="4799" x="6249988" y="1693863"/>
          <p14:tracePt t="4806" x="6237288" y="1700213"/>
          <p14:tracePt t="4808" x="6230938" y="1706563"/>
          <p14:tracePt t="4811" x="6211888" y="1719263"/>
          <p14:tracePt t="4814" x="6205538" y="1725613"/>
          <p14:tracePt t="4825" x="6167438" y="1744663"/>
          <p14:tracePt t="4829" x="6161088" y="1744663"/>
          <p14:tracePt t="4832" x="6154738" y="1757363"/>
          <p14:tracePt t="4836" x="6135688" y="1763713"/>
          <p14:tracePt t="4840" x="6110288" y="1776413"/>
          <p14:tracePt t="4845" x="6097588" y="1782763"/>
          <p14:tracePt t="4852" x="6078538" y="1789113"/>
          <p14:tracePt t="4857" x="6035675" y="1801813"/>
          <p14:tracePt t="4863" x="5991225" y="1814513"/>
          <p14:tracePt t="4868" x="5946775" y="1833563"/>
          <p14:tracePt t="4872" x="5921375" y="1839913"/>
          <p14:tracePt t="4876" x="5876925" y="1846263"/>
          <p14:tracePt t="4884" x="5832475" y="1852613"/>
          <p14:tracePt t="4888" x="5762625" y="1865313"/>
          <p14:tracePt t="4892" x="5713413" y="1871663"/>
          <p14:tracePt t="4899" x="5643563" y="1878013"/>
          <p14:tracePt t="4904" x="5567363" y="1884363"/>
          <p14:tracePt t="4909" x="5491163" y="1889125"/>
          <p14:tracePt t="4917" x="5395913" y="1895475"/>
          <p14:tracePt t="4922" x="5295900" y="1895475"/>
          <p14:tracePt t="4927" x="5232400" y="1895475"/>
          <p14:tracePt t="4935" x="5124450" y="1895475"/>
          <p14:tracePt t="4940" x="4999038" y="1895475"/>
          <p14:tracePt t="4948" x="4878388" y="1895475"/>
          <p14:tracePt t="4955" x="4764088" y="1889125"/>
          <p14:tracePt t="4962" x="4638675" y="1884363"/>
          <p14:tracePt t="4967" x="4543425" y="1871663"/>
          <p14:tracePt t="4972" x="4435475" y="1865313"/>
          <p14:tracePt t="4982" x="4246563" y="1858963"/>
          <p14:tracePt t="4987" x="4132263" y="1852613"/>
          <p14:tracePt t="4994" x="4000500" y="1846263"/>
          <p14:tracePt t="4999" x="3879850" y="1839913"/>
          <p14:tracePt t="5003" x="3797300" y="1839913"/>
          <p14:tracePt t="5011" x="3646488" y="1839913"/>
          <p14:tracePt t="5015" x="3538538" y="1827213"/>
          <p14:tracePt t="5019" x="3455988" y="1827213"/>
          <p14:tracePt t="5024" x="3349625" y="1827213"/>
          <p14:tracePt t="5028" x="3267075" y="1827213"/>
          <p14:tracePt t="5032" x="3190875" y="1827213"/>
          <p14:tracePt t="5036" x="3101975" y="1827213"/>
          <p14:tracePt t="5043" x="2957513" y="1827213"/>
          <p14:tracePt t="5048" x="2855913" y="1827213"/>
          <p14:tracePt t="5054" x="2724150" y="1827213"/>
          <p14:tracePt t="5057" x="2647950" y="1827213"/>
          <p14:tracePt t="5061" x="2578100" y="1827213"/>
          <p14:tracePt t="5065" x="2514600" y="1827213"/>
          <p14:tracePt t="5072" x="2395538" y="1820863"/>
          <p14:tracePt t="5076" x="2312988" y="1820863"/>
          <p14:tracePt t="5080" x="2236788" y="1814513"/>
          <p14:tracePt t="5087" x="2147888" y="1808163"/>
          <p14:tracePt t="5092" x="2022475" y="1801813"/>
          <p14:tracePt t="5096" x="1952625" y="1795463"/>
          <p14:tracePt t="5102" x="1876425" y="1789113"/>
          <p14:tracePt t="5107" x="1770063" y="1776413"/>
          <p14:tracePt t="5112" x="1700213" y="1763713"/>
          <p14:tracePt t="5117" x="1649413" y="1757363"/>
          <p14:tracePt t="5121" x="1566863" y="1744663"/>
          <p14:tracePt t="5125" x="1516063" y="1731963"/>
          <p14:tracePt t="5128" x="1477963" y="1719263"/>
          <p14:tracePt t="5136" x="1422400" y="1700213"/>
          <p14:tracePt t="5143" x="1339850" y="1655763"/>
          <p14:tracePt t="5149" x="1301750" y="1643063"/>
          <p14:tracePt t="5154" x="1276350" y="1617663"/>
          <p14:tracePt t="5159" x="1257300" y="1598613"/>
          <p14:tracePt t="5166" x="1231900" y="1573213"/>
          <p14:tracePt t="5172" x="1212850" y="1547813"/>
          <p14:tracePt t="5175" x="1206500" y="1536700"/>
          <p14:tracePt t="5184" x="1187450" y="1479550"/>
          <p14:tracePt t="5191" x="1181100" y="1441450"/>
          <p14:tracePt t="5203" x="1181100" y="1377950"/>
          <p14:tracePt t="5209" x="1181100" y="1327150"/>
          <p14:tracePt t="5215" x="1187450" y="1276350"/>
          <p14:tracePt t="5220" x="1193800" y="1250950"/>
          <p14:tracePt t="5223" x="1200150" y="1219200"/>
          <p14:tracePt t="5232" x="1212850" y="1163638"/>
          <p14:tracePt t="5237" x="1225550" y="1112838"/>
          <p14:tracePt t="5242" x="1231900" y="1081088"/>
          <p14:tracePt t="5248" x="1250950" y="1030288"/>
          <p14:tracePt t="5254" x="1270000" y="966788"/>
          <p14:tracePt t="5264" x="1320800" y="858838"/>
          <p14:tracePt t="5271" x="1371600" y="752475"/>
          <p14:tracePt t="5279" x="1447800" y="644525"/>
          <p14:tracePt t="5284" x="1484313" y="600075"/>
          <p14:tracePt t="5291" x="1560513" y="523875"/>
          <p14:tracePt t="5297" x="1668463" y="442913"/>
          <p14:tracePt t="5304" x="1738313" y="404813"/>
          <p14:tracePt t="5308" x="1831975" y="366713"/>
          <p14:tracePt t="5312" x="1914525" y="347663"/>
          <p14:tracePt t="5316" x="1978025" y="334963"/>
          <p14:tracePt t="5324" x="2166938" y="309563"/>
          <p14:tracePt t="5331" x="2344738" y="303213"/>
          <p14:tracePt t="5335" x="2508250" y="303213"/>
          <p14:tracePt t="5341" x="2698750" y="303213"/>
          <p14:tracePt t="5345" x="2824163" y="303213"/>
          <p14:tracePt t="5348" x="2982913" y="303213"/>
          <p14:tracePt t="5355" x="3197225" y="328613"/>
          <p14:tracePt t="5366" x="3690938" y="404813"/>
          <p14:tracePt t="5376" x="4044950" y="474663"/>
          <p14:tracePt t="5380" x="4291013" y="523875"/>
          <p14:tracePt t="5385" x="4498975" y="561975"/>
          <p14:tracePt t="5392" x="4683125" y="600075"/>
          <p14:tracePt t="5402" x="5024438" y="708025"/>
          <p14:tracePt t="5411" x="5289550" y="796925"/>
          <p14:tracePt t="5422" x="5465763" y="847725"/>
          <p14:tracePt t="5426" x="5611813" y="915988"/>
          <p14:tracePt t="5435" x="5688013" y="947738"/>
          <p14:tracePt t="5441" x="5813425" y="1030288"/>
          <p14:tracePt t="5450" x="5870575" y="1068388"/>
          <p14:tracePt t="5459" x="5953125" y="1150938"/>
          <p14:tracePt t="5466" x="6010275" y="1225550"/>
          <p14:tracePt t="5471" x="6022975" y="1244600"/>
          <p14:tracePt t="5476" x="6046788" y="1295400"/>
          <p14:tracePt t="5484" x="6072188" y="1352550"/>
          <p14:tracePt t="5489" x="6084888" y="1390650"/>
          <p14:tracePt t="5497" x="6091238" y="1422400"/>
          <p14:tracePt t="5506" x="6097588" y="1454150"/>
          <p14:tracePt t="5511" x="6097588" y="1473200"/>
          <p14:tracePt t="5514" x="6097588" y="1479550"/>
          <p14:tracePt t="5520" x="6097588" y="1485900"/>
          <p14:tracePt t="5538" x="6103938" y="1498600"/>
          <p14:tracePt t="5610" x="6103938" y="1504950"/>
          <p14:tracePt t="5618" x="6103938" y="1517650"/>
          <p14:tracePt t="5626" x="6103938" y="1524000"/>
          <p14:tracePt t="5632" x="6103938" y="1536700"/>
          <p14:tracePt t="5642" x="6103938" y="1547813"/>
          <p14:tracePt t="5647" x="6103938" y="1566863"/>
          <p14:tracePt t="5654" x="6103938" y="1579563"/>
          <p14:tracePt t="5660" x="6103938" y="1592263"/>
          <p14:tracePt t="5666" x="6103938" y="1604963"/>
          <p14:tracePt t="5674" x="6103938" y="1611313"/>
          <p14:tracePt t="5684" x="6103938" y="1617663"/>
          <p14:tracePt t="5784" x="6110288" y="1617663"/>
          <p14:tracePt t="5790" x="6116638" y="1617663"/>
          <p14:tracePt t="5797" x="6129338" y="1617663"/>
          <p14:tracePt t="5806" x="6135688" y="1604963"/>
          <p14:tracePt t="5818" x="6148388" y="1592263"/>
          <p14:tracePt t="5825" x="6148388" y="1579563"/>
          <p14:tracePt t="5831" x="6154738" y="1573213"/>
          <p14:tracePt t="5837" x="6161088" y="1566863"/>
          <p14:tracePt t="5846" x="6167438" y="1554163"/>
          <p14:tracePt t="5849" x="6167438" y="1547813"/>
          <p14:tracePt t="5856" x="6180138" y="1543050"/>
          <p14:tracePt t="5860" x="6180138" y="1536700"/>
          <p14:tracePt t="5867" x="6180138" y="1530350"/>
          <p14:tracePt t="5872" x="6180138" y="1524000"/>
          <p14:tracePt t="5876" x="6186488" y="1524000"/>
          <p14:tracePt t="5892" x="6186488" y="1517650"/>
          <p14:tracePt t="5969" x="6186488" y="1504950"/>
          <p14:tracePt t="5974" x="6192838" y="1498600"/>
          <p14:tracePt t="5981" x="6199188" y="1473200"/>
          <p14:tracePt t="5989" x="6199188" y="1441450"/>
          <p14:tracePt t="5995" x="6205538" y="1422400"/>
          <p14:tracePt t="6006" x="6211888" y="1377950"/>
          <p14:tracePt t="6015" x="6218238" y="1352550"/>
          <p14:tracePt t="6022" x="6218238" y="1314450"/>
          <p14:tracePt t="6027" x="6218238" y="1289050"/>
          <p14:tracePt t="6036" x="6224588" y="1257300"/>
          <p14:tracePt t="6041" x="6230938" y="1206500"/>
          <p14:tracePt t="6052" x="6243638" y="1157288"/>
          <p14:tracePt t="6058" x="6249988" y="1100138"/>
          <p14:tracePt t="6067" x="6256338" y="1036638"/>
          <p14:tracePt t="6073" x="6256338" y="973138"/>
          <p14:tracePt t="6082" x="6262688" y="896938"/>
          <p14:tracePt t="6088" x="6262688" y="847725"/>
          <p14:tracePt t="6098" x="6262688" y="790575"/>
          <p14:tracePt t="6104" x="6262688" y="752475"/>
          <p14:tracePt t="6112" x="6262688" y="727075"/>
          <p14:tracePt t="6117" x="6262688" y="720725"/>
          <p14:tracePt t="6163" x="6269038" y="727075"/>
          <p14:tracePt t="6173" x="6275388" y="784225"/>
          <p14:tracePt t="6184" x="6300788" y="928688"/>
          <p14:tracePt t="6195" x="6332538" y="1081088"/>
          <p14:tracePt t="6204" x="6351588" y="1238250"/>
          <p14:tracePt t="6210" x="6357938" y="1365250"/>
          <p14:tracePt t="6215" x="6369050" y="1473200"/>
          <p14:tracePt t="6222" x="6381750" y="1592263"/>
          <p14:tracePt t="6226" x="6388100" y="1655763"/>
          <p14:tracePt t="6230" x="6394450" y="1725613"/>
          <p14:tracePt t="6239" x="6407150" y="1827213"/>
          <p14:tracePt t="6243" x="6407150" y="1889125"/>
          <p14:tracePt t="6251" x="6419850" y="1939925"/>
          <p14:tracePt t="6256" x="6426200" y="1984375"/>
          <p14:tracePt t="6260" x="6426200" y="2003425"/>
          <p14:tracePt t="6270" x="6432550" y="2035175"/>
          <p14:tracePt t="6275" x="6432550" y="2047875"/>
          <p14:tracePt t="6281" x="6438900" y="2060575"/>
          <p14:tracePt t="6285" x="6438900" y="2066925"/>
          <p14:tracePt t="6300" x="6438900" y="2073275"/>
          <p14:tracePt t="6308" x="6438900" y="2079625"/>
          <p14:tracePt t="6314" x="6438900" y="2085975"/>
          <p14:tracePt t="6320" x="6426200" y="2098675"/>
          <p14:tracePt t="6323" x="6419850" y="2105025"/>
          <p14:tracePt t="6331" x="6388100" y="2111375"/>
          <p14:tracePt t="6337" x="6345238" y="2143125"/>
          <p14:tracePt t="6344" x="6269038" y="2168525"/>
          <p14:tracePt t="6347" x="6224588" y="2187575"/>
          <p14:tracePt t="6352" x="6186488" y="2200275"/>
          <p14:tracePt t="6356" x="6110288" y="2225675"/>
          <p14:tracePt t="6365" x="5984875" y="2255838"/>
          <p14:tracePt t="6372" x="5870575" y="2268538"/>
          <p14:tracePt t="6378" x="5749925" y="2287588"/>
          <p14:tracePt t="6382" x="5688013" y="2293938"/>
          <p14:tracePt t="6387" x="5611813" y="2293938"/>
          <p14:tracePt t="6395" x="5472113" y="2306638"/>
          <p14:tracePt t="6400" x="5359400" y="2312988"/>
          <p14:tracePt t="6406" x="5257800" y="2325688"/>
          <p14:tracePt t="6411" x="5118100" y="2332038"/>
          <p14:tracePt t="6415" x="5018088" y="2338388"/>
          <p14:tracePt t="6421" x="4948238" y="2338388"/>
          <p14:tracePt t="6427" x="4638675" y="2351088"/>
          <p14:tracePt t="6432" x="4473575" y="2357438"/>
          <p14:tracePt t="6440" x="4208463" y="2370138"/>
          <p14:tracePt t="6444" x="4025900" y="2370138"/>
          <p14:tracePt t="6448" x="3873500" y="2370138"/>
          <p14:tracePt t="6457" x="3582988" y="2376488"/>
          <p14:tracePt t="6464" x="3286125" y="2376488"/>
          <p14:tracePt t="6471" x="2970213" y="2376488"/>
          <p14:tracePt t="6476" x="2779713" y="2376488"/>
          <p14:tracePt t="6480" x="2628900" y="2382838"/>
          <p14:tracePt t="6489" x="2325688" y="2382838"/>
          <p14:tracePt t="6494" x="2122488" y="2382838"/>
          <p14:tracePt t="6502" x="1939925" y="2382838"/>
          <p14:tracePt t="6507" x="1668463" y="2376488"/>
          <p14:tracePt t="6512" x="1516063" y="2351088"/>
          <p14:tracePt t="6518" x="1409700" y="2332038"/>
          <p14:tracePt t="6523" x="1225550" y="2287588"/>
          <p14:tracePt t="6528" x="1112838" y="2243138"/>
          <p14:tracePt t="6537" x="985838" y="2187575"/>
          <p14:tracePt t="6542" x="858838" y="2117725"/>
          <p14:tracePt t="6550" x="771525" y="2054225"/>
          <p14:tracePt t="6556" x="695325" y="1990725"/>
          <p14:tracePt t="6560" x="638175" y="1946275"/>
          <p14:tracePt t="6569" x="568325" y="1884363"/>
          <p14:tracePt t="6576" x="523875" y="1846263"/>
          <p14:tracePt t="6583" x="481013" y="1814513"/>
          <p14:tracePt t="6588" x="461963" y="1795463"/>
          <p14:tracePt t="6592" x="449263" y="1782763"/>
          <p14:tracePt t="6601" x="442913" y="1770063"/>
          <p14:tracePt t="6604" x="436563" y="1751013"/>
          <p14:tracePt t="6611" x="436563" y="1738313"/>
          <p14:tracePt t="6617" x="436563" y="1706563"/>
          <p14:tracePt t="6623" x="436563" y="1662113"/>
          <p14:tracePt t="6633" x="468313" y="1554163"/>
          <p14:tracePt t="6637" x="492125" y="1485900"/>
          <p14:tracePt t="6643" x="536575" y="1397000"/>
          <p14:tracePt t="6649" x="593725" y="1289050"/>
          <p14:tracePt t="6655" x="650875" y="1182688"/>
          <p14:tracePt t="6665" x="752475" y="1030288"/>
          <p14:tracePt t="6671" x="820738" y="941388"/>
          <p14:tracePt t="6676" x="865188" y="884238"/>
          <p14:tracePt t="6680" x="903288" y="847725"/>
          <p14:tracePt t="6684" x="922338" y="828675"/>
          <p14:tracePt t="6692" x="992188" y="765175"/>
          <p14:tracePt t="6697" x="1055688" y="720725"/>
          <p14:tracePt t="6703" x="1112838" y="676275"/>
          <p14:tracePt t="6708" x="1181100" y="625475"/>
          <p14:tracePt t="6712" x="1238250" y="581025"/>
          <p14:tracePt t="6716" x="1295400" y="549275"/>
          <p14:tracePt t="6724" x="1390650" y="506413"/>
          <p14:tracePt t="6729" x="1490663" y="449263"/>
          <p14:tracePt t="6733" x="1579563" y="417513"/>
          <p14:tracePt t="6740" x="1719263" y="373063"/>
          <p14:tracePt t="6745" x="1831975" y="360363"/>
          <p14:tracePt t="6750" x="1958975" y="334963"/>
          <p14:tracePt t="6758" x="2173288" y="322263"/>
          <p14:tracePt t="6763" x="2344738" y="322263"/>
          <p14:tracePt t="6770" x="2578100" y="322263"/>
          <p14:tracePt t="6775" x="2862263" y="334963"/>
          <p14:tracePt t="6780" x="3127375" y="373063"/>
          <p14:tracePt t="6790" x="3640138" y="436563"/>
          <p14:tracePt t="6796" x="4006850" y="500063"/>
          <p14:tracePt t="6802" x="4479925" y="581025"/>
          <p14:tracePt t="6806" x="4751388" y="631825"/>
          <p14:tracePt t="6811" x="5005388" y="688975"/>
          <p14:tracePt t="6817" x="5346700" y="771525"/>
          <p14:tracePt t="6823" x="5826125" y="915988"/>
          <p14:tracePt t="6826" x="6135688" y="998538"/>
          <p14:tracePt t="6831" x="6364288" y="1074738"/>
          <p14:tracePt t="6835" x="6515100" y="1131888"/>
          <p14:tracePt t="6838" x="6723063" y="1200150"/>
          <p14:tracePt t="6841" x="6875463" y="1244600"/>
          <p14:tracePt t="6847" x="7083425" y="1314450"/>
          <p14:tracePt t="6853" x="7299325" y="1377950"/>
          <p14:tracePt t="6858" x="7431088" y="1416050"/>
          <p14:tracePt t="6863" x="7551738" y="1435100"/>
          <p14:tracePt t="6867" x="7602538" y="1447800"/>
          <p14:tracePt t="6871" x="7646988" y="1460500"/>
          <p14:tracePt t="6875" x="7677150" y="1466850"/>
          <p14:tracePt t="6883" x="7689850" y="1466850"/>
          <p14:tracePt t="6891" x="7689850" y="1473200"/>
          <p14:tracePt t="6905" x="7689850" y="1479550"/>
          <p14:tracePt t="6919" x="7683500" y="1504950"/>
          <p14:tracePt t="6930" x="7634288" y="1543050"/>
          <p14:tracePt t="6940" x="7551738" y="1624013"/>
          <p14:tracePt t="6951" x="7462838" y="1712913"/>
          <p14:tracePt t="6960" x="7367588" y="1820863"/>
          <p14:tracePt t="6965" x="7324725" y="1871663"/>
          <p14:tracePt t="6969" x="7280275" y="1914525"/>
          <p14:tracePt t="6976" x="7185025" y="1997075"/>
          <p14:tracePt t="6981" x="7121525" y="2054225"/>
          <p14:tracePt t="6988" x="7045325" y="2098675"/>
          <p14:tracePt t="6994" x="6958013" y="2149475"/>
          <p14:tracePt t="7000" x="6888163" y="2181225"/>
          <p14:tracePt t="7006" x="6831013" y="2193925"/>
          <p14:tracePt t="7011" x="6786563" y="2206625"/>
          <p14:tracePt t="7014" x="6773863" y="2212975"/>
          <p14:tracePt t="7023" x="6729413" y="2212975"/>
          <p14:tracePt t="7028" x="6710363" y="2212975"/>
          <p14:tracePt t="7032" x="6704013" y="2212975"/>
          <p14:tracePt t="7071" x="6704013" y="2200275"/>
          <p14:tracePt t="7076" x="6704013" y="2193925"/>
          <p14:tracePt t="7083" x="6704013" y="2168525"/>
          <p14:tracePt t="7088" x="6704013" y="2155825"/>
          <p14:tracePt t="7093" x="6704013" y="2149475"/>
          <p14:tracePt t="7101" x="6704013" y="2130425"/>
          <p14:tracePt t="7106" x="6704013" y="2124075"/>
          <p14:tracePt t="7109" x="6704013" y="2117725"/>
          <p14:tracePt t="7277" x="6697663" y="2117725"/>
          <p14:tracePt t="7292" x="6697663" y="2124075"/>
          <p14:tracePt t="7299" x="6697663" y="2130425"/>
          <p14:tracePt t="7495" x="6692900" y="2136775"/>
          <p14:tracePt t="7501" x="6680200" y="2143125"/>
          <p14:tracePt t="7511" x="6661150" y="2149475"/>
          <p14:tracePt t="7518" x="6661150" y="2162175"/>
          <p14:tracePt t="7530" x="6623050" y="2187575"/>
          <p14:tracePt t="7539" x="6604000" y="2206625"/>
          <p14:tracePt t="7547" x="6553200" y="2230438"/>
          <p14:tracePt t="7556" x="6502400" y="2268538"/>
          <p14:tracePt t="7563" x="6451600" y="2287588"/>
          <p14:tracePt t="7574" x="6388100" y="2312988"/>
          <p14:tracePt t="7586" x="6218238" y="2363788"/>
          <p14:tracePt t="7595" x="6022975" y="2395538"/>
          <p14:tracePt t="7606" x="5838825" y="2427288"/>
          <p14:tracePt t="7618" x="5535613" y="2446338"/>
          <p14:tracePt t="7628" x="5111750" y="2452688"/>
          <p14:tracePt t="7638" x="4733925" y="2433638"/>
          <p14:tracePt t="7646" x="4460875" y="2395538"/>
          <p14:tracePt t="7654" x="4164013" y="2357438"/>
          <p14:tracePt t="7660" x="3956050" y="2319338"/>
          <p14:tracePt t="7672" x="3570288" y="2249488"/>
          <p14:tracePt t="7682" x="3190875" y="2168525"/>
          <p14:tracePt t="7687" x="2894013" y="2098675"/>
          <p14:tracePt t="7692" x="2711450" y="2054225"/>
          <p14:tracePt t="7697" x="2540000" y="2003425"/>
          <p14:tracePt t="7701" x="2451100" y="1971675"/>
          <p14:tracePt t="7705" x="2306638" y="1920875"/>
          <p14:tracePt t="7713" x="2147888" y="1858963"/>
          <p14:tracePt t="7718" x="2003425" y="1795463"/>
          <p14:tracePt t="7723" x="1851025" y="1725613"/>
          <p14:tracePt t="7729" x="1700213" y="1655763"/>
          <p14:tracePt t="7734" x="1624013" y="1617663"/>
          <p14:tracePt t="7738" x="1516063" y="1560513"/>
          <p14:tracePt t="7747" x="1346200" y="1460500"/>
          <p14:tracePt t="7754" x="1231900" y="1390650"/>
          <p14:tracePt t="7761" x="1112838" y="1320800"/>
          <p14:tracePt t="7766" x="1074738" y="1289050"/>
          <p14:tracePt t="7771" x="1042988" y="1263650"/>
          <p14:tracePt t="7781" x="1004888" y="1225550"/>
          <p14:tracePt t="7788" x="998538" y="1200150"/>
          <p14:tracePt t="7795" x="998538" y="1195388"/>
          <p14:tracePt t="7799" x="998538" y="1189038"/>
          <p14:tracePt t="7811" x="1017588" y="1144588"/>
          <p14:tracePt t="7817" x="1055688" y="1112838"/>
          <p14:tracePt t="7825" x="1143000" y="1055688"/>
          <p14:tracePt t="7829" x="1206500" y="1030288"/>
          <p14:tracePt t="7833" x="1289050" y="998538"/>
          <p14:tracePt t="7841" x="1454150" y="941388"/>
          <p14:tracePt t="7845" x="1585913" y="909638"/>
          <p14:tracePt t="7848" x="1687513" y="884238"/>
          <p14:tracePt t="7853" x="1812925" y="858838"/>
          <p14:tracePt t="7856" x="2022475" y="828675"/>
          <p14:tracePt t="7860" x="2154238" y="815975"/>
          <p14:tracePt t="7863" x="2287588" y="803275"/>
          <p14:tracePt t="7869" x="2578100" y="777875"/>
          <p14:tracePt t="7875" x="2843213" y="771525"/>
          <p14:tracePt t="7879" x="3114675" y="771525"/>
          <p14:tracePt t="7884" x="3381375" y="771525"/>
          <p14:tracePt t="7888" x="3589338" y="771525"/>
          <p14:tracePt t="7892" x="3784600" y="790575"/>
          <p14:tracePt t="7895" x="3975100" y="815975"/>
          <p14:tracePt t="7904" x="4284663" y="865188"/>
          <p14:tracePt t="7908" x="4530725" y="915988"/>
          <p14:tracePt t="7912" x="4632325" y="935038"/>
          <p14:tracePt t="7919" x="4751388" y="966788"/>
          <p14:tracePt t="7924" x="4992688" y="1042988"/>
          <p14:tracePt t="7928" x="5080000" y="1068388"/>
          <p14:tracePt t="7936" x="5162550" y="1112838"/>
          <p14:tracePt t="7941" x="5353050" y="1195388"/>
          <p14:tracePt t="7948" x="5421313" y="1244600"/>
          <p14:tracePt t="7954" x="5497513" y="1320800"/>
          <p14:tracePt t="7959" x="5522913" y="1352550"/>
          <p14:tracePt t="7968" x="5548313" y="1428750"/>
          <p14:tracePt t="7973" x="5554663" y="1492250"/>
          <p14:tracePt t="7981" x="5554663" y="1536700"/>
          <p14:tracePt t="7989" x="5548313" y="1611313"/>
          <p14:tracePt t="7999" x="5503863" y="1674813"/>
          <p14:tracePt t="8005" x="5478463" y="1706563"/>
          <p14:tracePt t="8011" x="5453063" y="1731963"/>
          <p14:tracePt t="8015" x="5434013" y="1744663"/>
          <p14:tracePt t="8020" x="5421313" y="1751013"/>
          <p14:tracePt t="8027" x="5402263" y="1757363"/>
          <p14:tracePt t="8030" x="5395913" y="1757363"/>
          <p14:tracePt t="8146" x="5389563" y="1763713"/>
          <p14:tracePt t="8154" x="5384800" y="1770063"/>
          <p14:tracePt t="8161" x="5372100" y="1782763"/>
          <p14:tracePt t="8170" x="5359400" y="1795463"/>
          <p14:tracePt t="8176" x="5346700" y="1814513"/>
          <p14:tracePt t="8184" x="5346700" y="1820863"/>
          <p14:tracePt t="8190" x="5340350" y="1833563"/>
          <p14:tracePt t="8196" x="5334000" y="1839913"/>
          <p14:tracePt t="8207" x="5327650" y="1846263"/>
          <p14:tracePt t="8211" x="5327650" y="1852613"/>
          <p14:tracePt t="8222" x="5321300" y="1852613"/>
          <p14:tracePt t="8438" x="5295900" y="1858963"/>
          <p14:tracePt t="8444" x="5264150" y="1858963"/>
          <p14:tracePt t="8455" x="5187950" y="1858963"/>
          <p14:tracePt t="8463" x="5092700" y="1858963"/>
          <p14:tracePt t="8476" x="4954588" y="1858963"/>
          <p14:tracePt t="8485" x="4821238" y="1846263"/>
          <p14:tracePt t="8491" x="4745038" y="1833563"/>
          <p14:tracePt t="8497" x="4664075" y="1820863"/>
          <p14:tracePt t="8502" x="4625975" y="1820863"/>
          <p14:tracePt t="8508" x="4556125" y="1801813"/>
          <p14:tracePt t="8516" x="4448175" y="1776413"/>
          <p14:tracePt t="8521" x="4373563" y="1757363"/>
          <p14:tracePt t="8526" x="4303713" y="1744663"/>
          <p14:tracePt t="8532" x="4202113" y="1719263"/>
          <p14:tracePt t="8536" x="4151313" y="1712913"/>
          <p14:tracePt t="8540" x="4081463" y="1681163"/>
          <p14:tracePt t="8547" x="3994150" y="1662113"/>
          <p14:tracePt t="8552" x="3930650" y="1643063"/>
          <p14:tracePt t="8556" x="3835400" y="1624013"/>
          <p14:tracePt t="8562" x="3748088" y="1604963"/>
          <p14:tracePt t="8567" x="3697288" y="1585913"/>
          <p14:tracePt t="8571" x="3652838" y="1579563"/>
          <p14:tracePt t="8579" x="3589338" y="1560513"/>
          <p14:tracePt t="8585" x="3519488" y="1547813"/>
          <p14:tracePt t="8594" x="3449638" y="1543050"/>
          <p14:tracePt t="8598" x="3375025" y="1543050"/>
          <p14:tracePt t="8604" x="3292475" y="1543050"/>
          <p14:tracePt t="8613" x="3178175" y="1543050"/>
          <p14:tracePt t="8617" x="3097213" y="1543050"/>
          <p14:tracePt t="8623" x="3008313" y="1543050"/>
          <p14:tracePt t="8627" x="2932113" y="1543050"/>
          <p14:tracePt t="8631" x="2868613" y="1543050"/>
          <p14:tracePt t="8635" x="2824163" y="1543050"/>
          <p14:tracePt t="8643" x="2679700" y="1554163"/>
          <p14:tracePt t="8648" x="2597150" y="1560513"/>
          <p14:tracePt t="8655" x="2527300" y="1566863"/>
          <p14:tracePt t="8660" x="2420938" y="1579563"/>
          <p14:tracePt t="8665" x="2363788" y="1585913"/>
          <p14:tracePt t="8675" x="2262188" y="1598613"/>
          <p14:tracePt t="8681" x="2192338" y="1617663"/>
          <p14:tracePt t="8688" x="2141538" y="1624013"/>
          <p14:tracePt t="8693" x="2098675" y="1630363"/>
          <p14:tracePt t="8698" x="2066925" y="1643063"/>
          <p14:tracePt t="8706" x="2009775" y="1662113"/>
          <p14:tracePt t="8714" x="1965325" y="1681163"/>
          <p14:tracePt t="8719" x="1933575" y="1693863"/>
          <p14:tracePt t="8724" x="1876425" y="1719263"/>
          <p14:tracePt t="8728" x="1831975" y="1738313"/>
          <p14:tracePt t="8738" x="1757363" y="1789113"/>
          <p14:tracePt t="8744" x="1662113" y="1846263"/>
          <p14:tracePt t="8750" x="1592263" y="1895475"/>
          <p14:tracePt t="8754" x="1547813" y="1927225"/>
          <p14:tracePt t="8758" x="1497013" y="1958975"/>
          <p14:tracePt t="8765" x="1428750" y="2009775"/>
          <p14:tracePt t="8770" x="1365250" y="2073275"/>
          <p14:tracePt t="8775" x="1320800" y="2105025"/>
          <p14:tracePt t="8785" x="1257300" y="2155825"/>
          <p14:tracePt t="8790" x="1206500" y="2187575"/>
          <p14:tracePt t="8798" x="1168400" y="2219325"/>
          <p14:tracePt t="8804" x="1143000" y="2230438"/>
          <p14:tracePt t="8811" x="1125538" y="2243138"/>
          <p14:tracePt t="8817" x="1112838" y="2255838"/>
          <p14:tracePt t="8829" x="1106488" y="2255838"/>
          <p14:tracePt t="8838" x="1100138" y="2255838"/>
          <p14:tracePt t="8852" x="1100138" y="2268538"/>
          <p14:tracePt t="8863" x="1093788" y="2268538"/>
          <p14:tracePt t="8872" x="1093788" y="2274888"/>
          <p14:tracePt t="8898" x="1087438" y="2274888"/>
          <p14:tracePt t="9066" x="1087438" y="2287588"/>
          <p14:tracePt t="9071" x="1087438" y="2300288"/>
          <p14:tracePt t="9079" x="1081088" y="2312988"/>
          <p14:tracePt t="9086" x="1081088" y="2319338"/>
          <p14:tracePt t="9098" x="1074738" y="2344738"/>
          <p14:tracePt t="9105" x="1074738" y="2357438"/>
          <p14:tracePt t="9112" x="1068388" y="2357438"/>
          <p14:tracePt t="9338" x="1068388" y="2363788"/>
          <p14:tracePt t="9347" x="1074738" y="2370138"/>
          <p14:tracePt t="9355" x="1087438" y="2376488"/>
          <p14:tracePt t="9359" x="1093788" y="2376488"/>
          <p14:tracePt t="9370" x="1131888" y="2389188"/>
          <p14:tracePt t="9379" x="1162050" y="2395538"/>
          <p14:tracePt t="9384" x="1187450" y="2401888"/>
          <p14:tracePt t="9389" x="1212850" y="2401888"/>
          <p14:tracePt t="9397" x="1257300" y="2408238"/>
          <p14:tracePt t="9404" x="1289050" y="2408238"/>
          <p14:tracePt t="9416" x="1352550" y="2420938"/>
          <p14:tracePt t="9425" x="1390650" y="2433638"/>
          <p14:tracePt t="9432" x="1428750" y="2439988"/>
          <p14:tracePt t="9440" x="1447800" y="2446338"/>
          <p14:tracePt t="9444" x="1471613" y="2452688"/>
          <p14:tracePt t="9448" x="1477963" y="2459038"/>
          <p14:tracePt t="9452" x="1484313" y="2465388"/>
          <p14:tracePt t="9461" x="1522413" y="2484438"/>
          <p14:tracePt t="9465" x="1528763" y="2484438"/>
          <p14:tracePt t="9475" x="1554163" y="2503488"/>
          <p14:tracePt t="9481" x="1560513" y="2509838"/>
          <p14:tracePt t="9486" x="1573213" y="2522538"/>
          <p14:tracePt t="9493" x="1585913" y="2528888"/>
          <p14:tracePt t="9497" x="1585913" y="2535238"/>
          <p14:tracePt t="9506" x="1598613" y="2554288"/>
          <p14:tracePt t="9510" x="1604963" y="2560638"/>
          <p14:tracePt t="9522" x="1611313" y="2578100"/>
          <p14:tracePt t="9527" x="1611313" y="2584450"/>
          <p14:tracePt t="9530" x="1611313" y="2590800"/>
          <p14:tracePt t="9536" x="1611313" y="2597150"/>
          <p14:tracePt t="9541" x="1611313" y="2603500"/>
          <p14:tracePt t="9545" x="1617663" y="2616200"/>
          <p14:tracePt t="9553" x="1617663" y="2622550"/>
          <p14:tracePt t="9558" x="1617663" y="2628900"/>
          <p14:tracePt t="9560" x="1624013" y="2635250"/>
          <p14:tracePt t="9564" x="1624013" y="2641600"/>
          <p14:tracePt t="9574" x="1630363" y="2654300"/>
          <p14:tracePt t="9582" x="1636713" y="2679700"/>
          <p14:tracePt t="9590" x="1636713" y="2705100"/>
          <p14:tracePt t="9595" x="1643063" y="2724150"/>
          <p14:tracePt t="9601" x="1643063" y="2736850"/>
          <p14:tracePt t="9606" x="1643063" y="2768600"/>
          <p14:tracePt t="9614" x="1643063" y="2781300"/>
          <p14:tracePt t="9623" x="1617663" y="2813050"/>
          <p14:tracePt t="9629" x="1611313" y="2825750"/>
          <p14:tracePt t="9634" x="1598613" y="2838450"/>
          <p14:tracePt t="9638" x="1585913" y="2851150"/>
          <p14:tracePt t="9644" x="1573213" y="2863850"/>
          <p14:tracePt t="9649" x="1554163" y="2876550"/>
          <p14:tracePt t="9654" x="1541463" y="2882900"/>
          <p14:tracePt t="9663" x="1509713" y="2895600"/>
          <p14:tracePt t="9669" x="1484313" y="2908300"/>
          <p14:tracePt t="9676" x="1441450" y="2925763"/>
          <p14:tracePt t="9683" x="1397000" y="2944813"/>
          <p14:tracePt t="9689" x="1352550" y="2963863"/>
          <p14:tracePt t="9698" x="1282700" y="2982913"/>
          <p14:tracePt t="9704" x="1244600" y="2995613"/>
          <p14:tracePt t="9709" x="1206500" y="3008313"/>
          <p14:tracePt t="9713" x="1181100" y="3014663"/>
          <p14:tracePt t="9717" x="1168400" y="3021013"/>
          <p14:tracePt t="9724" x="1138238" y="3033713"/>
          <p14:tracePt t="9728" x="1125538" y="3033713"/>
          <p14:tracePt t="9732" x="1119188" y="3033713"/>
          <p14:tracePt t="9735" x="1112838" y="3040063"/>
          <p14:tracePt t="9739" x="1106488" y="3040063"/>
          <p14:tracePt t="9752" x="1093788" y="3040063"/>
          <p14:tracePt t="9772" x="1081088" y="3040063"/>
          <p14:tracePt t="9779" x="1074738" y="3040063"/>
          <p14:tracePt t="9787" x="1055688" y="3040063"/>
          <p14:tracePt t="9793" x="1042988" y="3033713"/>
          <p14:tracePt t="9798" x="1023938" y="3021013"/>
          <p14:tracePt t="9804" x="1011238" y="3014663"/>
          <p14:tracePt t="9809" x="985838" y="2995613"/>
          <p14:tracePt t="9813" x="960438" y="2982913"/>
          <p14:tracePt t="9821" x="922338" y="2957513"/>
          <p14:tracePt t="9827" x="877888" y="2919413"/>
          <p14:tracePt t="9833" x="846138" y="2889250"/>
          <p14:tracePt t="9839" x="809625" y="2863850"/>
          <p14:tracePt t="9842" x="790575" y="2838450"/>
          <p14:tracePt t="9848" x="752475" y="2813050"/>
          <p14:tracePt t="9853" x="739775" y="2800350"/>
          <p14:tracePt t="9857" x="714375" y="2762250"/>
          <p14:tracePt t="9861" x="688975" y="2749550"/>
          <p14:tracePt t="9868" x="676275" y="2730500"/>
          <p14:tracePt t="9873" x="657225" y="2698750"/>
          <p14:tracePt t="9876" x="644525" y="2686050"/>
          <p14:tracePt t="9881" x="644525" y="2679700"/>
          <p14:tracePt t="9884" x="638175" y="2673350"/>
          <p14:tracePt t="9890" x="638175" y="2660650"/>
          <p14:tracePt t="9897" x="631825" y="2635250"/>
          <p14:tracePt t="9902" x="631825" y="2628900"/>
          <p14:tracePt t="9906" x="631825" y="2622550"/>
          <p14:tracePt t="9912" x="631825" y="2609850"/>
          <p14:tracePt t="9915" x="631825" y="2597150"/>
          <p14:tracePt t="9919" x="631825" y="2590800"/>
          <p14:tracePt t="9923" x="631825" y="2571750"/>
          <p14:tracePt t="9928" x="631825" y="2554288"/>
          <p14:tracePt t="9931" x="631825" y="2547938"/>
          <p14:tracePt t="9934" x="631825" y="2535238"/>
          <p14:tracePt t="9938" x="631825" y="2516188"/>
          <p14:tracePt t="9942" x="631825" y="2503488"/>
          <p14:tracePt t="9945" x="638175" y="2497138"/>
          <p14:tracePt t="9948" x="644525" y="2471738"/>
          <p14:tracePt t="9951" x="644525" y="2465388"/>
          <p14:tracePt t="9956" x="663575" y="2446338"/>
          <p14:tracePt t="9963" x="669925" y="2414588"/>
          <p14:tracePt t="9966" x="682625" y="2395538"/>
          <p14:tracePt t="9970" x="688975" y="2382838"/>
          <p14:tracePt t="9974" x="701675" y="2376488"/>
          <p14:tracePt t="9977" x="708025" y="2363788"/>
          <p14:tracePt t="9981" x="714375" y="2357438"/>
          <p14:tracePt t="9983" x="727075" y="2351088"/>
          <p14:tracePt t="9987" x="739775" y="2338388"/>
          <p14:tracePt t="9993" x="752475" y="2325688"/>
          <p14:tracePt t="9997" x="758825" y="2325688"/>
          <p14:tracePt t="10002" x="771525" y="2325688"/>
          <p14:tracePt t="10008" x="790575" y="2312988"/>
          <p14:tracePt t="10014" x="796925" y="2312988"/>
          <p14:tracePt t="10018" x="809625" y="2312988"/>
          <p14:tracePt t="10025" x="827088" y="2312988"/>
          <p14:tracePt t="10032" x="839788" y="2312988"/>
          <p14:tracePt t="10036" x="852488" y="2312988"/>
          <p14:tracePt t="10041" x="871538" y="2312988"/>
          <p14:tracePt t="10044" x="877888" y="2312988"/>
          <p14:tracePt t="10049" x="896938" y="2312988"/>
          <p14:tracePt t="10056" x="915988" y="2312988"/>
          <p14:tracePt t="10061" x="947738" y="2312988"/>
          <p14:tracePt t="10065" x="979488" y="2312988"/>
          <p14:tracePt t="10072" x="1017588" y="2312988"/>
          <p14:tracePt t="10076" x="1049338" y="2319338"/>
          <p14:tracePt t="10080" x="1087438" y="2319338"/>
          <p14:tracePt t="10088" x="1162050" y="2325688"/>
          <p14:tracePt t="10092" x="1193800" y="2332038"/>
          <p14:tracePt t="10096" x="1244600" y="2332038"/>
          <p14:tracePt t="10102" x="1301750" y="2332038"/>
          <p14:tracePt t="10106" x="1339850" y="2338388"/>
          <p14:tracePt t="10110" x="1377950" y="2351088"/>
          <p14:tracePt t="10117" x="1428750" y="2357438"/>
          <p14:tracePt t="10123" x="1477963" y="2376488"/>
          <p14:tracePt t="10128" x="1503363" y="2382838"/>
          <p14:tracePt t="10134" x="1516063" y="2395538"/>
          <p14:tracePt t="10139" x="1541463" y="2408238"/>
          <p14:tracePt t="10142" x="1554163" y="2420938"/>
          <p14:tracePt t="10148" x="1579563" y="2427288"/>
          <p14:tracePt t="10152" x="1579563" y="2433638"/>
          <p14:tracePt t="10158" x="1604963" y="2465388"/>
          <p14:tracePt t="10162" x="1611313" y="2478088"/>
          <p14:tracePt t="10166" x="1617663" y="2490788"/>
          <p14:tracePt t="10169" x="1617663" y="2497138"/>
          <p14:tracePt t="10173" x="1630363" y="2522538"/>
          <p14:tracePt t="10180" x="1643063" y="2554288"/>
          <p14:tracePt t="10185" x="1649413" y="2566988"/>
          <p14:tracePt t="10189" x="1655763" y="2590800"/>
          <p14:tracePt t="10198" x="1662113" y="2635250"/>
          <p14:tracePt t="10205" x="1662113" y="2667000"/>
          <p14:tracePt t="10213" x="1662113" y="2705100"/>
          <p14:tracePt t="10218" x="1662113" y="2724150"/>
          <p14:tracePt t="10224" x="1662113" y="2755900"/>
          <p14:tracePt t="10230" x="1662113" y="2787650"/>
          <p14:tracePt t="10235" x="1649413" y="2800350"/>
          <p14:tracePt t="10240" x="1636713" y="2825750"/>
          <p14:tracePt t="10247" x="1617663" y="2857500"/>
          <p14:tracePt t="10251" x="1592263" y="2882900"/>
          <p14:tracePt t="10256" x="1573213" y="2901950"/>
          <p14:tracePt t="10260" x="1554163" y="2925763"/>
          <p14:tracePt t="10264" x="1541463" y="2938463"/>
          <p14:tracePt t="10267" x="1522413" y="2951163"/>
          <p14:tracePt t="10270" x="1516063" y="2957513"/>
          <p14:tracePt t="10276" x="1460500" y="2989263"/>
          <p14:tracePt t="10279" x="1447800" y="3001963"/>
          <p14:tracePt t="10283" x="1422400" y="3014663"/>
          <p14:tracePt t="10289" x="1397000" y="3021013"/>
          <p14:tracePt t="10293" x="1358900" y="3046413"/>
          <p14:tracePt t="10296" x="1346200" y="3059113"/>
          <p14:tracePt t="10299" x="1327150" y="3065463"/>
          <p14:tracePt t="10306" x="1301750" y="3078163"/>
          <p14:tracePt t="10309" x="1282700" y="3090863"/>
          <p14:tracePt t="10313" x="1257300" y="3103563"/>
          <p14:tracePt t="10316" x="1244600" y="3103563"/>
          <p14:tracePt t="10320" x="1231900" y="3103563"/>
          <p14:tracePt t="10324" x="1212850" y="3116263"/>
          <p14:tracePt t="10329" x="1187450" y="3122613"/>
          <p14:tracePt t="10331" x="1174750" y="3128963"/>
          <p14:tracePt t="10339" x="1143000" y="3141663"/>
          <p14:tracePt t="10343" x="1112838" y="3148013"/>
          <p14:tracePt t="10346" x="1106488" y="3148013"/>
          <p14:tracePt t="10358" x="1017588" y="3154363"/>
          <p14:tracePt t="10365" x="947738" y="3154363"/>
          <p14:tracePt t="10372" x="890588" y="3154363"/>
          <p14:tracePt t="10376" x="833438" y="3154363"/>
          <p14:tracePt t="10380" x="815975" y="3154363"/>
          <p14:tracePt t="10390" x="739775" y="3135313"/>
          <p14:tracePt t="10398" x="650875" y="3097213"/>
          <p14:tracePt t="10408" x="542925" y="3059113"/>
          <p14:tracePt t="10416" x="492125" y="3027363"/>
          <p14:tracePt t="10423" x="449263" y="2995613"/>
          <p14:tracePt t="10429" x="417513" y="2970213"/>
          <p14:tracePt t="10434" x="385763" y="2944813"/>
          <p14:tracePt t="10437" x="379413" y="2938463"/>
          <p14:tracePt t="10440" x="366713" y="2925763"/>
          <p14:tracePt t="10447" x="360363" y="2914650"/>
          <p14:tracePt t="10451" x="354013" y="2895600"/>
          <p14:tracePt t="10454" x="347663" y="2870200"/>
          <p14:tracePt t="10459" x="341313" y="2870200"/>
          <p14:tracePt t="10465" x="334963" y="2851150"/>
          <p14:tracePt t="10472" x="334963" y="2832100"/>
          <p14:tracePt t="10479" x="334963" y="2781300"/>
          <p14:tracePt t="10483" x="328613" y="2755900"/>
          <p14:tracePt t="10488" x="328613" y="2749550"/>
          <p14:tracePt t="10492" x="328613" y="2711450"/>
          <p14:tracePt t="10499" x="328613" y="2692400"/>
          <p14:tracePt t="10502" x="328613" y="2654300"/>
          <p14:tracePt t="10513" x="341313" y="2609850"/>
          <p14:tracePt t="10520" x="360363" y="2541588"/>
          <p14:tracePt t="10531" x="379413" y="2484438"/>
          <p14:tracePt t="10540" x="404813" y="2427288"/>
          <p14:tracePt t="10549" x="436563" y="2363788"/>
          <p14:tracePt t="10559" x="468313" y="2332038"/>
          <p14:tracePt t="10564" x="487363" y="2312988"/>
          <p14:tracePt t="10570" x="511175" y="2300288"/>
          <p14:tracePt t="10576" x="555625" y="2281238"/>
          <p14:tracePt t="10581" x="581025" y="2268538"/>
          <p14:tracePt t="10589" x="619125" y="2262188"/>
          <p14:tracePt t="10594" x="676275" y="2249488"/>
          <p14:tracePt t="10598" x="720725" y="2249488"/>
          <p14:tracePt t="10606" x="784225" y="2243138"/>
          <p14:tracePt t="10610" x="858838" y="2243138"/>
          <p14:tracePt t="10615" x="909638" y="2243138"/>
          <p14:tracePt t="10621" x="979488" y="2243138"/>
          <p14:tracePt t="10625" x="1036638" y="2243138"/>
          <p14:tracePt t="10629" x="1093788" y="2243138"/>
          <p14:tracePt t="10637" x="1143000" y="2243138"/>
          <p14:tracePt t="10642" x="1257300" y="2262188"/>
          <p14:tracePt t="10646" x="1301750" y="2281238"/>
          <p14:tracePt t="10653" x="1346200" y="2300288"/>
          <p14:tracePt t="10657" x="1384300" y="2325688"/>
          <p14:tracePt t="10661" x="1428750" y="2351088"/>
          <p14:tracePt t="10669" x="1466850" y="2376488"/>
          <p14:tracePt t="10675" x="1522413" y="2427288"/>
          <p14:tracePt t="10681" x="1547813" y="2465388"/>
          <p14:tracePt t="10685" x="1573213" y="2497138"/>
          <p14:tracePt t="10689" x="1585913" y="2528888"/>
          <p14:tracePt t="10694" x="1617663" y="2566988"/>
          <p14:tracePt t="10699" x="1636713" y="2603500"/>
          <p14:tracePt t="10703" x="1636713" y="2628900"/>
          <p14:tracePt t="10708" x="1662113" y="2667000"/>
          <p14:tracePt t="10718" x="1674813" y="2730500"/>
          <p14:tracePt t="10723" x="1681163" y="2755900"/>
          <p14:tracePt t="10731" x="1687513" y="2794000"/>
          <p14:tracePt t="10738" x="1693863" y="2832100"/>
          <p14:tracePt t="10743" x="1693863" y="2844800"/>
          <p14:tracePt t="10749" x="1693863" y="2863850"/>
          <p14:tracePt t="10753" x="1693863" y="2876550"/>
          <p14:tracePt t="10758" x="1693863" y="2901950"/>
          <p14:tracePt t="10763" x="1687513" y="2908300"/>
          <p14:tracePt t="10767" x="1674813" y="2932113"/>
          <p14:tracePt t="10772" x="1668463" y="2951163"/>
          <p14:tracePt t="10778" x="1636713" y="2976563"/>
          <p14:tracePt t="10782" x="1617663" y="2989263"/>
          <p14:tracePt t="10787" x="1598613" y="3001963"/>
          <p14:tracePt t="10795" x="1560513" y="3027363"/>
          <p14:tracePt t="10802" x="1484313" y="3059113"/>
          <p14:tracePt t="10808" x="1441450" y="3078163"/>
          <p14:tracePt t="10812" x="1403350" y="3090863"/>
          <p14:tracePt t="10816" x="1358900" y="3103563"/>
          <p14:tracePt t="10823" x="1320800" y="3109913"/>
          <p14:tracePt t="10831" x="1231900" y="3128963"/>
          <p14:tracePt t="10836" x="1193800" y="3135313"/>
          <p14:tracePt t="10842" x="1125538" y="3135313"/>
          <p14:tracePt t="10846" x="1087438" y="3135313"/>
          <p14:tracePt t="10851" x="1042988" y="3135313"/>
          <p14:tracePt t="10860" x="979488" y="3135313"/>
          <p14:tracePt t="10865" x="941388" y="3135313"/>
          <p14:tracePt t="10871" x="903288" y="3135313"/>
          <p14:tracePt t="10877" x="865188" y="3135313"/>
          <p14:tracePt t="10884" x="820738" y="3122613"/>
          <p14:tracePt t="10893" x="771525" y="3103563"/>
          <p14:tracePt t="10901" x="733425" y="3078163"/>
          <p14:tracePt t="10907" x="701675" y="3059113"/>
          <p14:tracePt t="10911" x="682625" y="3040063"/>
          <p14:tracePt t="10919" x="657225" y="3014663"/>
          <p14:tracePt t="10924" x="644525" y="2982913"/>
          <p14:tracePt t="10930" x="638175" y="2970213"/>
          <p14:tracePt t="10939" x="625475" y="2914650"/>
          <p14:tracePt t="10944" x="625475" y="2889250"/>
          <p14:tracePt t="10952" x="625475" y="2838450"/>
          <p14:tracePt t="10957" x="625475" y="2787650"/>
          <p14:tracePt t="10961" x="625475" y="2762250"/>
          <p14:tracePt t="10970" x="625475" y="2705100"/>
          <p14:tracePt t="10976" x="644525" y="2647950"/>
          <p14:tracePt t="10982" x="657225" y="2597150"/>
          <p14:tracePt t="10986" x="663575" y="2571750"/>
          <p14:tracePt t="10991" x="688975" y="2535238"/>
          <p14:tracePt t="10996" x="701675" y="2497138"/>
          <p14:tracePt t="11001" x="727075" y="2452688"/>
          <p14:tracePt t="11006" x="746125" y="2427288"/>
          <p14:tracePt t="11009" x="765175" y="2395538"/>
          <p14:tracePt t="11016" x="803275" y="2351088"/>
          <p14:tracePt t="11020" x="833438" y="2332038"/>
          <p14:tracePt t="11025" x="858838" y="2300288"/>
          <p14:tracePt t="11031" x="896938" y="2268538"/>
          <p14:tracePt t="11036" x="935038" y="2249488"/>
          <p14:tracePt t="11041" x="985838" y="2236788"/>
          <p14:tracePt t="11050" x="1062038" y="2219325"/>
          <p14:tracePt t="11054" x="1106488" y="2212975"/>
          <p14:tracePt t="11059" x="1162050" y="2206625"/>
          <p14:tracePt t="11063" x="1206500" y="2206625"/>
          <p14:tracePt t="11067" x="1257300" y="2206625"/>
          <p14:tracePt t="11070" x="1282700" y="2206625"/>
          <p14:tracePt t="11079" x="1365250" y="2206625"/>
          <p14:tracePt t="11083" x="1435100" y="2225675"/>
          <p14:tracePt t="11086" x="1460500" y="2230438"/>
          <p14:tracePt t="11092" x="1522413" y="2262188"/>
          <p14:tracePt t="11097" x="1566863" y="2281238"/>
          <p14:tracePt t="11101" x="1604963" y="2306638"/>
          <p14:tracePt t="11108" x="1649413" y="2338388"/>
          <p14:tracePt t="11113" x="1693863" y="2382838"/>
          <p14:tracePt t="11117" x="1725613" y="2408238"/>
          <p14:tracePt t="11124" x="1757363" y="2459038"/>
          <p14:tracePt t="11129" x="1789113" y="2509838"/>
          <p14:tracePt t="11133" x="1800225" y="2541588"/>
          <p14:tracePt t="11141" x="1825625" y="2603500"/>
          <p14:tracePt t="11146" x="1838325" y="2654300"/>
          <p14:tracePt t="11151" x="1844675" y="2692400"/>
          <p14:tracePt t="11157" x="1844675" y="2743200"/>
          <p14:tracePt t="11162" x="1844675" y="2794000"/>
          <p14:tracePt t="11167" x="1844675" y="2832100"/>
          <p14:tracePt t="11176" x="1844675" y="2908300"/>
          <p14:tracePt t="11181" x="1825625" y="2957513"/>
          <p14:tracePt t="11188" x="1806575" y="3001963"/>
          <p14:tracePt t="11192" x="1782763" y="3040063"/>
          <p14:tracePt t="11196" x="1763713" y="3065463"/>
          <p14:tracePt t="11205" x="1725613" y="3116263"/>
          <p14:tracePt t="11210" x="1706563" y="3141663"/>
          <p14:tracePt t="11217" x="1668463" y="3167063"/>
          <p14:tracePt t="11222" x="1643063" y="3179763"/>
          <p14:tracePt t="11227" x="1617663" y="3192463"/>
          <p14:tracePt t="11237" x="1585913" y="3198813"/>
          <p14:tracePt t="11243" x="1528763" y="3205163"/>
          <p14:tracePt t="11251" x="1490663" y="3205163"/>
          <p14:tracePt t="11256" x="1466850" y="3205163"/>
          <p14:tracePt t="11263" x="1454150" y="3205163"/>
          <p14:tracePt t="11267" x="1428750" y="3205163"/>
          <p14:tracePt t="11272" x="1416050" y="3205163"/>
          <p14:tracePt t="11276" x="1409700" y="3205163"/>
          <p14:tracePt t="11284" x="1390650" y="3192463"/>
          <p14:tracePt t="11289" x="1384300" y="3186113"/>
          <p14:tracePt t="11295" x="1377950" y="3173413"/>
          <p14:tracePt t="11299" x="1365250" y="3167063"/>
          <p14:tracePt t="11305" x="1352550" y="3148013"/>
          <p14:tracePt t="11314" x="1346200" y="3128963"/>
          <p14:tracePt t="11320" x="1339850" y="3097213"/>
          <p14:tracePt t="11327" x="1333500" y="3071813"/>
          <p14:tracePt t="11331" x="1333500" y="3052763"/>
          <p14:tracePt t="11335" x="1327150" y="3046413"/>
          <p14:tracePt t="11339" x="1327150" y="3040063"/>
          <p14:tracePt t="11345" x="1327150" y="3021013"/>
          <p14:tracePt t="11349" x="1327150" y="3008313"/>
          <p14:tracePt t="11360" x="1327150" y="3001963"/>
          <p14:tracePt t="11565" x="1320800" y="3001963"/>
          <p14:tracePt t="11575" x="1301750" y="2989263"/>
          <p14:tracePt t="11585" x="1257300" y="2970213"/>
          <p14:tracePt t="11597" x="1219200" y="2944813"/>
          <p14:tracePt t="11604" x="1174750" y="2925763"/>
          <p14:tracePt t="11615" x="1087438" y="2876550"/>
          <p14:tracePt t="11622" x="1030288" y="2838450"/>
          <p14:tracePt t="11631" x="928688" y="2794000"/>
          <p14:tracePt t="11637" x="877888" y="2762250"/>
          <p14:tracePt t="11649" x="701675" y="2673350"/>
          <p14:tracePt t="11659" x="600075" y="2622550"/>
          <p14:tracePt t="11667" x="468313" y="2560638"/>
          <p14:tracePt t="11676" x="411163" y="2535238"/>
          <p14:tracePt t="11682" x="354013" y="2509838"/>
          <p14:tracePt t="11693" x="328613" y="2509838"/>
          <p14:tracePt t="11736" x="322263" y="2509838"/>
          <p14:tracePt t="11794" x="309563" y="2509838"/>
          <p14:tracePt t="11824" x="296863" y="2503488"/>
          <p14:tracePt t="11834" x="290513" y="2490788"/>
          <p14:tracePt t="11840" x="284163" y="2490788"/>
          <p14:tracePt t="11849" x="284163" y="2478088"/>
          <p14:tracePt t="11857" x="265113" y="2452688"/>
          <p14:tracePt t="11867" x="265113" y="2446338"/>
          <p14:tracePt t="11872" x="265113" y="2439988"/>
          <p14:tracePt t="11900" x="265113" y="2433638"/>
          <p14:tracePt t="11907" x="271463" y="2433638"/>
          <p14:tracePt t="11911" x="284163" y="2433638"/>
          <p14:tracePt t="11916" x="296863" y="2433638"/>
          <p14:tracePt t="11925" x="315913" y="2433638"/>
          <p14:tracePt t="11932" x="341313" y="2433638"/>
          <p14:tracePt t="11939" x="411163" y="2433638"/>
          <p14:tracePt t="11944" x="449263" y="2433638"/>
          <p14:tracePt t="11949" x="492125" y="2433638"/>
          <p14:tracePt t="11955" x="530225" y="2433638"/>
          <p14:tracePt t="11961" x="574675" y="2433638"/>
          <p14:tracePt t="11965" x="619125" y="2433638"/>
          <p14:tracePt t="11974" x="663575" y="2433638"/>
          <p14:tracePt t="11978" x="695325" y="2433638"/>
          <p14:tracePt t="11982" x="746125" y="2433638"/>
          <p14:tracePt t="11988" x="796925" y="2433638"/>
          <p14:tracePt t="11991" x="815975" y="2433638"/>
          <p14:tracePt t="11995" x="852488" y="2433638"/>
          <p14:tracePt t="11999" x="884238" y="2433638"/>
          <p14:tracePt t="12007" x="941388" y="2433638"/>
          <p14:tracePt t="12012" x="985838" y="2433638"/>
          <p14:tracePt t="12019" x="1011238" y="2433638"/>
          <p14:tracePt t="12024" x="1062038" y="2433638"/>
          <p14:tracePt t="12028" x="1081088" y="2433638"/>
          <p14:tracePt t="12036" x="1087438" y="2433638"/>
          <p14:tracePt t="12069" x="1093788" y="2433638"/>
          <p14:tracePt t="12075" x="1093788" y="2439988"/>
          <p14:tracePt t="12081" x="1081088" y="2446338"/>
          <p14:tracePt t="12086" x="1049338" y="2452688"/>
          <p14:tracePt t="12092" x="1017588" y="2459038"/>
          <p14:tracePt t="12101" x="954088" y="2478088"/>
          <p14:tracePt t="12107" x="909638" y="2497138"/>
          <p14:tracePt t="12113" x="858838" y="2509838"/>
          <p14:tracePt t="12118" x="820738" y="2528888"/>
          <p14:tracePt t="12123" x="784225" y="2541588"/>
          <p14:tracePt t="12130" x="727075" y="2554288"/>
          <p14:tracePt t="12137" x="682625" y="2571750"/>
          <p14:tracePt t="12143" x="619125" y="2597150"/>
          <p14:tracePt t="12148" x="587375" y="2603500"/>
          <p14:tracePt t="12152" x="536575" y="2622550"/>
          <p14:tracePt t="12156" x="498475" y="2635250"/>
          <p14:tracePt t="12165" x="423863" y="2660650"/>
          <p14:tracePt t="12175" x="373063" y="2673350"/>
          <p14:tracePt t="12181" x="347663" y="2698750"/>
          <p14:tracePt t="12188" x="341313" y="2711450"/>
          <p14:tracePt t="12225" x="341313" y="2717800"/>
          <p14:tracePt t="12232" x="354013" y="2724150"/>
          <p14:tracePt t="12243" x="417513" y="2743200"/>
          <p14:tracePt t="12249" x="474663" y="2755900"/>
          <p14:tracePt t="12258" x="555625" y="2762250"/>
          <p14:tracePt t="12264" x="657225" y="2768600"/>
          <p14:tracePt t="12271" x="727075" y="2781300"/>
          <p14:tracePt t="12276" x="803275" y="2787650"/>
          <p14:tracePt t="12281" x="865188" y="2806700"/>
          <p14:tracePt t="12287" x="915988" y="2806700"/>
          <p14:tracePt t="12291" x="954088" y="2813050"/>
          <p14:tracePt t="12295" x="992188" y="2825750"/>
          <p14:tracePt t="12304" x="1042988" y="2832100"/>
          <p14:tracePt t="12308" x="1081088" y="2838450"/>
          <p14:tracePt t="12312" x="1119188" y="2844800"/>
          <p14:tracePt t="12317" x="1138238" y="2851150"/>
          <p14:tracePt t="12323" x="1143000" y="2851150"/>
          <p14:tracePt t="12327" x="1149350" y="2851150"/>
          <p14:tracePt t="12367" x="1149350" y="2857500"/>
          <p14:tracePt t="12374" x="1149350" y="2863850"/>
          <p14:tracePt t="12377" x="1143000" y="2863850"/>
          <p14:tracePt t="12383" x="1131888" y="2870200"/>
          <p14:tracePt t="12387" x="1131888" y="2876550"/>
          <p14:tracePt t="12393" x="1112838" y="2889250"/>
          <p14:tracePt t="12403" x="1055688" y="2908300"/>
          <p14:tracePt t="12409" x="1017588" y="2914650"/>
          <p14:tracePt t="12416" x="966788" y="2932113"/>
          <p14:tracePt t="12421" x="941388" y="2932113"/>
          <p14:tracePt t="12427" x="884238" y="2944813"/>
          <p14:tracePt t="12432" x="820738" y="2951163"/>
          <p14:tracePt t="12437" x="784225" y="2957513"/>
          <p14:tracePt t="12445" x="733425" y="2957513"/>
          <p14:tracePt t="12450" x="669925" y="2963863"/>
          <p14:tracePt t="12456" x="644525" y="2963863"/>
          <p14:tracePt t="12463" x="600075" y="2963863"/>
          <p14:tracePt t="12469" x="593725" y="2963863"/>
          <p14:tracePt t="12476" x="581025" y="2963863"/>
          <p14:tracePt t="12517" x="600075" y="2963863"/>
          <p14:tracePt t="12525" x="631825" y="2963863"/>
          <p14:tracePt t="12530" x="663575" y="2963863"/>
          <p14:tracePt t="12539" x="714375" y="2963863"/>
          <p14:tracePt t="12546" x="790575" y="2963863"/>
          <p14:tracePt t="12556" x="852488" y="2963863"/>
          <p14:tracePt t="12562" x="922338" y="2963863"/>
          <p14:tracePt t="12569" x="941388" y="2963863"/>
          <p14:tracePt t="12574" x="954088" y="2963863"/>
          <p14:tracePt t="12577" x="960438" y="2963863"/>
          <p14:tracePt t="12589" x="966788" y="2963863"/>
          <p14:tracePt t="12790" x="966788" y="2970213"/>
          <p14:tracePt t="12798" x="966788" y="2995613"/>
          <p14:tracePt t="12807" x="966788" y="3040063"/>
          <p14:tracePt t="12815" x="966788" y="3071813"/>
          <p14:tracePt t="12828" x="960438" y="3148013"/>
          <p14:tracePt t="12839" x="954088" y="3198813"/>
          <p14:tracePt t="12847" x="941388" y="3255963"/>
          <p14:tracePt t="12857" x="928688" y="3305175"/>
          <p14:tracePt t="12867" x="922338" y="3330575"/>
          <p14:tracePt t="12877" x="903288" y="3375025"/>
          <p14:tracePt t="12885" x="890588" y="3394075"/>
          <p14:tracePt t="12893" x="877888" y="3406775"/>
          <p14:tracePt t="12898" x="871538" y="3425825"/>
          <p14:tracePt t="12903" x="865188" y="3432175"/>
          <p14:tracePt t="12907" x="858838" y="3438525"/>
          <p14:tracePt t="12910" x="852488" y="3444875"/>
          <p14:tracePt t="12919" x="846138" y="3444875"/>
          <p14:tracePt t="12923" x="839788" y="3451225"/>
          <p14:tracePt t="12925" x="839788" y="3457575"/>
          <p14:tracePt t="12931" x="833438" y="3463925"/>
          <p14:tracePt t="12935" x="827088" y="3476625"/>
          <p14:tracePt t="12939" x="815975" y="3482975"/>
          <p14:tracePt t="12946" x="809625" y="3495675"/>
          <p14:tracePt t="12951" x="790575" y="3514725"/>
          <p14:tracePt t="12956" x="777875" y="3527425"/>
          <p14:tracePt t="12963" x="758825" y="3552825"/>
          <p14:tracePt t="12967" x="746125" y="3565525"/>
          <p14:tracePt t="12970" x="733425" y="3571875"/>
          <p14:tracePt t="12978" x="720725" y="3597275"/>
          <p14:tracePt t="12983" x="714375" y="3608388"/>
          <p14:tracePt t="12987" x="708025" y="3614738"/>
          <p14:tracePt t="12995" x="688975" y="3640138"/>
          <p14:tracePt t="13000" x="682625" y="3646488"/>
          <p14:tracePt t="13003" x="676275" y="3652838"/>
          <p14:tracePt t="13011" x="669925" y="3671888"/>
          <p14:tracePt t="13015" x="663575" y="3671888"/>
          <p14:tracePt t="13023" x="657225" y="3671888"/>
          <p14:tracePt t="13033" x="657225" y="3678238"/>
          <p14:tracePt t="13076" x="650875" y="3678238"/>
          <p14:tracePt t="13085" x="644525" y="3678238"/>
          <p14:tracePt t="13098" x="638175" y="3678238"/>
          <p14:tracePt t="13108" x="631825" y="3671888"/>
          <p14:tracePt t="13113" x="631825" y="3665538"/>
          <p14:tracePt t="13120" x="625475" y="3652838"/>
          <p14:tracePt t="13126" x="625475" y="3640138"/>
          <p14:tracePt t="13129" x="625475" y="3633788"/>
          <p14:tracePt t="13134" x="619125" y="3633788"/>
          <p14:tracePt t="13138" x="619125" y="3621088"/>
          <p14:tracePt t="13142" x="619125" y="3614738"/>
          <p14:tracePt t="13148" x="619125" y="3602038"/>
          <p14:tracePt t="13152" x="619125" y="3597275"/>
          <p14:tracePt t="13155" x="619125" y="3590925"/>
          <p14:tracePt t="13160" x="619125" y="3578225"/>
          <p14:tracePt t="13168" x="619125" y="3559175"/>
          <p14:tracePt t="13180" x="612775" y="3540125"/>
          <p14:tracePt t="13183" x="606425" y="3521075"/>
          <p14:tracePt t="13190" x="600075" y="3514725"/>
          <p14:tracePt t="13198" x="593725" y="3495675"/>
          <p14:tracePt t="13204" x="581025" y="3482975"/>
          <p14:tracePt t="13207" x="574675" y="3476625"/>
          <p14:tracePt t="13213" x="574675" y="3463925"/>
          <p14:tracePt t="13217" x="568325" y="3457575"/>
          <p14:tracePt t="13220" x="561975" y="3457575"/>
          <p14:tracePt t="13229" x="555625" y="3451225"/>
          <p14:tracePt t="13240" x="549275" y="3438525"/>
          <p14:tracePt t="13249" x="542925" y="3438525"/>
          <p14:tracePt t="13580" x="536575" y="3432175"/>
          <p14:tracePt t="13745" x="517525" y="3432175"/>
          <p14:tracePt t="13754" x="511175" y="3432175"/>
          <p14:tracePt t="13763" x="504825" y="3432175"/>
          <p14:tracePt t="13770" x="498475" y="3432175"/>
          <p14:tracePt t="13776" x="487363" y="3432175"/>
          <p14:tracePt t="13784" x="481013" y="3432175"/>
          <p14:tracePt t="13795" x="474663" y="3432175"/>
          <p14:tracePt t="13799" x="468313" y="3432175"/>
          <p14:tracePt t="13803" x="461963" y="3432175"/>
          <p14:tracePt t="13813" x="455613" y="3432175"/>
          <p14:tracePt t="13816" x="449263" y="3432175"/>
          <p14:tracePt t="13827" x="442913" y="3425825"/>
          <p14:tracePt t="13949" x="436563" y="3425825"/>
          <p14:tracePt t="13956" x="430213" y="3425825"/>
          <p14:tracePt t="13963" x="417513" y="3425825"/>
          <p14:tracePt t="13971" x="404813" y="3425825"/>
          <p14:tracePt t="13978" x="398463" y="3425825"/>
          <p14:tracePt t="14266" x="398463" y="3419475"/>
          <p14:tracePt t="14279" x="398463" y="3406775"/>
          <p14:tracePt t="14289" x="404813" y="3394075"/>
          <p14:tracePt t="14301" x="430213" y="3381375"/>
          <p14:tracePt t="14308" x="442913" y="3375025"/>
          <p14:tracePt t="14316" x="455613" y="3362325"/>
          <p14:tracePt t="14322" x="474663" y="3355975"/>
          <p14:tracePt t="14333" x="492125" y="3343275"/>
          <p14:tracePt t="14342" x="511175" y="3343275"/>
          <p14:tracePt t="14346" x="517525" y="3343275"/>
          <p14:tracePt t="14355" x="523875" y="3343275"/>
          <p14:tracePt t="14370" x="530225" y="3343275"/>
          <p14:tracePt t="14382" x="549275" y="3343275"/>
          <p14:tracePt t="14393" x="561975" y="3343275"/>
          <p14:tracePt t="14397" x="568325" y="3343275"/>
          <p14:tracePt t="14403" x="581025" y="3343275"/>
          <p14:tracePt t="14411" x="593725" y="3349625"/>
          <p14:tracePt t="14418" x="606425" y="3349625"/>
          <p14:tracePt t="14423" x="619125" y="3355975"/>
          <p14:tracePt t="14427" x="631825" y="3355975"/>
          <p14:tracePt t="14432" x="638175" y="3355975"/>
          <p14:tracePt t="14440" x="663575" y="3362325"/>
          <p14:tracePt t="14445" x="676275" y="3368675"/>
          <p14:tracePt t="14450" x="688975" y="3368675"/>
          <p14:tracePt t="14456" x="727075" y="3375025"/>
          <p14:tracePt t="14466" x="746125" y="3375025"/>
          <p14:tracePt t="14475" x="765175" y="3381375"/>
          <p14:tracePt t="14480" x="771525" y="3381375"/>
          <p14:tracePt t="14485" x="777875" y="3381375"/>
          <p14:tracePt t="14492" x="784225" y="3381375"/>
          <p14:tracePt t="14503" x="790575" y="3381375"/>
          <p14:tracePt t="14512" x="803275" y="3381375"/>
          <p14:tracePt t="14518" x="809625" y="3381375"/>
          <p14:tracePt t="14521" x="815975" y="3381375"/>
          <p14:tracePt t="14528" x="833438" y="3381375"/>
          <p14:tracePt t="14537" x="846138" y="3381375"/>
          <p14:tracePt t="14542" x="871538" y="3381375"/>
          <p14:tracePt t="14547" x="877888" y="3381375"/>
          <p14:tracePt t="14551" x="890588" y="3381375"/>
          <p14:tracePt t="14556" x="915988" y="3381375"/>
          <p14:tracePt t="14563" x="922338" y="3381375"/>
          <p14:tracePt t="14567" x="941388" y="3381375"/>
          <p14:tracePt t="14573" x="954088" y="3381375"/>
          <p14:tracePt t="14576" x="960438" y="3381375"/>
          <p14:tracePt t="14582" x="973138" y="3381375"/>
          <p14:tracePt t="14586" x="979488" y="3381375"/>
          <p14:tracePt t="14592" x="985838" y="3381375"/>
          <p14:tracePt t="14600" x="992188" y="3381375"/>
          <p14:tracePt t="14630" x="1004888" y="3381375"/>
          <p14:tracePt t="14637" x="1011238" y="3381375"/>
          <p14:tracePt t="14642" x="1017588" y="3381375"/>
          <p14:tracePt t="14648" x="1023938" y="3381375"/>
          <p14:tracePt t="14654" x="1030288" y="3381375"/>
          <p14:tracePt t="14664" x="1042988" y="3381375"/>
          <p14:tracePt t="14668" x="1055688" y="3381375"/>
          <p14:tracePt t="14677" x="1068388" y="3381375"/>
          <p14:tracePt t="14683" x="1074738" y="3381375"/>
          <p14:tracePt t="14691" x="1087438" y="3381375"/>
          <p14:tracePt t="14697" x="1106488" y="3381375"/>
          <p14:tracePt t="14700" x="1112838" y="3381375"/>
          <p14:tracePt t="14706" x="1131888" y="3381375"/>
          <p14:tracePt t="14710" x="1138238" y="3387725"/>
          <p14:tracePt t="14712" x="1149350" y="3387725"/>
          <p14:tracePt t="14715" x="1155700" y="3394075"/>
          <p14:tracePt t="14721" x="1168400" y="3400425"/>
          <p14:tracePt t="14729" x="1181100" y="3400425"/>
          <p14:tracePt t="14738" x="1187450" y="3406775"/>
          <p14:tracePt t="14745" x="1200150" y="3406775"/>
          <p14:tracePt t="14749" x="1206500" y="3406775"/>
          <p14:tracePt t="14776" x="1219200" y="3406775"/>
          <p14:tracePt t="14785" x="1225550" y="3413125"/>
          <p14:tracePt t="14794" x="1238250" y="3413125"/>
          <p14:tracePt t="14800" x="1244600" y="3413125"/>
          <p14:tracePt t="14805" x="1250950" y="3413125"/>
          <p14:tracePt t="14811" x="1270000" y="3413125"/>
          <p14:tracePt t="14821" x="1289050" y="3413125"/>
          <p14:tracePt t="14828" x="1308100" y="3413125"/>
          <p14:tracePt t="14832" x="1327150" y="3406775"/>
          <p14:tracePt t="14837" x="1339850" y="3400425"/>
          <p14:tracePt t="14839" x="1346200" y="3400425"/>
          <p14:tracePt t="14846" x="1352550" y="3394075"/>
          <p14:tracePt t="14850" x="1358900" y="3394075"/>
          <p14:tracePt t="14857" x="1365250" y="3387725"/>
          <p14:tracePt t="14915" x="1346200" y="3387725"/>
          <p14:tracePt t="14920" x="1314450" y="3387725"/>
          <p14:tracePt t="14928" x="1276350" y="3387725"/>
          <p14:tracePt t="14933" x="1238250" y="3387725"/>
          <p14:tracePt t="14939" x="1206500" y="3394075"/>
          <p14:tracePt t="14947" x="1138238" y="3400425"/>
          <p14:tracePt t="14952" x="1112838" y="3406775"/>
          <p14:tracePt t="14960" x="1068388" y="3406775"/>
          <p14:tracePt t="14963" x="1049338" y="3406775"/>
          <p14:tracePt t="14967" x="1030288" y="3406775"/>
          <p14:tracePt t="14976" x="1017588" y="3406775"/>
          <p14:tracePt t="14979" x="1011238" y="3406775"/>
          <p14:tracePt t="14987" x="1004888" y="3406775"/>
          <p14:tracePt t="15008" x="998538" y="3394075"/>
          <p14:tracePt t="15014" x="998538" y="3381375"/>
          <p14:tracePt t="15021" x="998538" y="3362325"/>
          <p14:tracePt t="15026" x="998538" y="3349625"/>
          <p14:tracePt t="15031" x="1017588" y="3324225"/>
          <p14:tracePt t="15041" x="1055688" y="3286125"/>
          <p14:tracePt t="15049" x="1106488" y="3255963"/>
          <p14:tracePt t="15055" x="1149350" y="3236913"/>
          <p14:tracePt t="15061" x="1219200" y="3205163"/>
          <p14:tracePt t="15068" x="1289050" y="3173413"/>
          <p14:tracePt t="15072" x="1320800" y="3167063"/>
          <p14:tracePt t="15077" x="1377950" y="3148013"/>
          <p14:tracePt t="15084" x="1416050" y="3141663"/>
          <p14:tracePt t="15089" x="1447800" y="3135313"/>
          <p14:tracePt t="15093" x="1460500" y="3128963"/>
          <p14:tracePt t="15100" x="1484313" y="3128963"/>
          <p14:tracePt t="15104" x="1503363" y="3128963"/>
          <p14:tracePt t="15108" x="1516063" y="3128963"/>
          <p14:tracePt t="15117" x="1535113" y="3128963"/>
          <p14:tracePt t="15121" x="1541463" y="3128963"/>
          <p14:tracePt t="15127" x="1547813" y="3128963"/>
          <p14:tracePt t="15133" x="1566863" y="3128963"/>
          <p14:tracePt t="15141" x="1573213" y="3135313"/>
          <p14:tracePt t="15150" x="1585913" y="3148013"/>
          <p14:tracePt t="15154" x="1598613" y="3154363"/>
          <p14:tracePt t="15161" x="1604963" y="3173413"/>
          <p14:tracePt t="15165" x="1617663" y="3192463"/>
          <p14:tracePt t="15167" x="1624013" y="3198813"/>
          <p14:tracePt t="15177" x="1636713" y="3230563"/>
          <p14:tracePt t="15184" x="1649413" y="3260725"/>
          <p14:tracePt t="15188" x="1649413" y="3273425"/>
          <p14:tracePt t="15193" x="1655763" y="3292475"/>
          <p14:tracePt t="15196" x="1655763" y="3305175"/>
          <p14:tracePt t="15200" x="1662113" y="3324225"/>
          <p14:tracePt t="15204" x="1662113" y="3330575"/>
          <p14:tracePt t="15210" x="1662113" y="3336925"/>
          <p14:tracePt t="15215" x="1662113" y="3349625"/>
          <p14:tracePt t="15219" x="1662113" y="3368675"/>
          <p14:tracePt t="15223" x="1662113" y="3375025"/>
          <p14:tracePt t="15226" x="1662113" y="3381375"/>
          <p14:tracePt t="15230" x="1655763" y="3387725"/>
          <p14:tracePt t="15235" x="1643063" y="3394075"/>
          <p14:tracePt t="15246" x="1611313" y="3400425"/>
          <p14:tracePt t="15251" x="1579563" y="3400425"/>
          <p14:tracePt t="15254" x="1573213" y="3400425"/>
          <p14:tracePt t="15259" x="1547813" y="3400425"/>
          <p14:tracePt t="15263" x="1541463" y="3400425"/>
          <p14:tracePt t="15266" x="1522413" y="3400425"/>
          <p14:tracePt t="15271" x="1509713" y="3400425"/>
          <p14:tracePt t="15278" x="1497013" y="3400425"/>
          <p14:tracePt t="15283" x="1484313" y="3400425"/>
          <p14:tracePt t="15288" x="1477963" y="3394075"/>
          <p14:tracePt t="15293" x="1466850" y="3394075"/>
          <p14:tracePt t="15296" x="1466850" y="3387725"/>
          <p14:tracePt t="15309" x="1460500" y="3381375"/>
          <p14:tracePt t="15317" x="1454150" y="3375025"/>
          <p14:tracePt t="15326" x="1447800" y="3375025"/>
          <p14:tracePt t="15333" x="1447800" y="3368675"/>
          <p14:tracePt t="15358" x="1447800" y="3362325"/>
          <p14:tracePt t="15379" x="1441450" y="3355975"/>
          <p14:tracePt t="15463" x="1441450" y="3362325"/>
          <p14:tracePt t="15469" x="1441450" y="3368675"/>
          <p14:tracePt t="15592" x="1447800" y="3355975"/>
          <p14:tracePt t="15604" x="1454150" y="3349625"/>
          <p14:tracePt t="15610" x="1460500" y="3349625"/>
          <p14:tracePt t="15715" x="1466850" y="3349625"/>
          <p14:tracePt t="15724" x="1477963" y="3349625"/>
          <p14:tracePt t="15728" x="1484313" y="3349625"/>
          <p14:tracePt t="15734" x="1490663" y="3349625"/>
          <p14:tracePt t="15792" x="1471613" y="3349625"/>
          <p14:tracePt t="15800" x="1435100" y="3349625"/>
          <p14:tracePt t="15810" x="1371600" y="3336925"/>
          <p14:tracePt t="15821" x="1314450" y="3330575"/>
          <p14:tracePt t="15830" x="1225550" y="3311525"/>
          <p14:tracePt t="15839" x="1193800" y="3305175"/>
          <p14:tracePt t="15845" x="1149350" y="3286125"/>
          <p14:tracePt t="15853" x="1125538" y="3279775"/>
          <p14:tracePt t="15859" x="1100138" y="3267075"/>
          <p14:tracePt t="15863" x="1087438" y="3260725"/>
          <p14:tracePt t="15872" x="1068388" y="3249613"/>
          <p14:tracePt t="15876" x="1049338" y="3230563"/>
          <p14:tracePt t="15882" x="1042988" y="3230563"/>
          <p14:tracePt t="15918" x="1036638" y="3217863"/>
          <p14:tracePt t="15926" x="1036638" y="3211513"/>
          <p14:tracePt t="15931" x="1036638" y="3205163"/>
          <p14:tracePt t="15936" x="1036638" y="3192463"/>
          <p14:tracePt t="15940" x="1036638" y="3186113"/>
          <p14:tracePt t="15949" x="1036638" y="3179763"/>
          <p14:tracePt t="15954" x="1049338" y="3167063"/>
          <p14:tracePt t="15958" x="1055688" y="3154363"/>
          <p14:tracePt t="15964" x="1081088" y="3141663"/>
          <p14:tracePt t="15969" x="1100138" y="3135313"/>
          <p14:tracePt t="15974" x="1131888" y="3116263"/>
          <p14:tracePt t="15982" x="1181100" y="3097213"/>
          <p14:tracePt t="15988" x="1219200" y="3090863"/>
          <p14:tracePt t="15994" x="1276350" y="3078163"/>
          <p14:tracePt t="15999" x="1320800" y="3071813"/>
          <p14:tracePt t="16004" x="1371600" y="3071813"/>
          <p14:tracePt t="16013" x="1428750" y="3071813"/>
          <p14:tracePt t="16017" x="1460500" y="3071813"/>
          <p14:tracePt t="16021" x="1484313" y="3071813"/>
          <p14:tracePt t="16026" x="1503363" y="3071813"/>
          <p14:tracePt t="16030" x="1528763" y="3071813"/>
          <p14:tracePt t="16034" x="1541463" y="3071813"/>
          <p14:tracePt t="16040" x="1554163" y="3071813"/>
          <p14:tracePt t="16043" x="1579563" y="3084513"/>
          <p14:tracePt t="16048" x="1592263" y="3097213"/>
          <p14:tracePt t="16052" x="1604963" y="3103563"/>
          <p14:tracePt t="16058" x="1617663" y="3122613"/>
          <p14:tracePt t="16060" x="1624013" y="3135313"/>
          <p14:tracePt t="16064" x="1630363" y="3148013"/>
          <p14:tracePt t="16067" x="1636713" y="3160713"/>
          <p14:tracePt t="16074" x="1643063" y="3173413"/>
          <p14:tracePt t="16078" x="1649413" y="3211513"/>
          <p14:tracePt t="16081" x="1655763" y="3224213"/>
          <p14:tracePt t="16085" x="1655763" y="3243263"/>
          <p14:tracePt t="16090" x="1655763" y="3249613"/>
          <p14:tracePt t="16093" x="1655763" y="3273425"/>
          <p14:tracePt t="16097" x="1655763" y="3298825"/>
          <p14:tracePt t="16105" x="1649413" y="3324225"/>
          <p14:tracePt t="16112" x="1630363" y="3362325"/>
          <p14:tracePt t="16118" x="1604963" y="3381375"/>
          <p14:tracePt t="16124" x="1585913" y="3406775"/>
          <p14:tracePt t="16129" x="1560513" y="3419475"/>
          <p14:tracePt t="16136" x="1535113" y="3438525"/>
          <p14:tracePt t="16141" x="1503363" y="3451225"/>
          <p14:tracePt t="16146" x="1503363" y="3457575"/>
          <p14:tracePt t="16153" x="1460500" y="3457575"/>
          <p14:tracePt t="16156" x="1454150" y="3463925"/>
          <p14:tracePt t="16161" x="1447800" y="3463925"/>
          <p14:tracePt t="16168" x="1422400" y="3463925"/>
          <p14:tracePt t="16173" x="1409700" y="3463925"/>
          <p14:tracePt t="16178" x="1403350" y="3463925"/>
          <p14:tracePt t="16185" x="1397000" y="3463925"/>
          <p14:tracePt t="16188" x="1390650" y="3463925"/>
          <p14:tracePt t="16192" x="1371600" y="3463925"/>
          <p14:tracePt t="16197" x="1358900" y="3451225"/>
          <p14:tracePt t="16201" x="1352550" y="3438525"/>
          <p14:tracePt t="16204" x="1346200" y="3432175"/>
          <p14:tracePt t="16207" x="1327150" y="3419475"/>
          <p14:tracePt t="16214" x="1320800" y="3400425"/>
          <p14:tracePt t="16217" x="1308100" y="3381375"/>
          <p14:tracePt t="16221" x="1301750" y="3375025"/>
          <p14:tracePt t="16223" x="1289050" y="3368675"/>
          <p14:tracePt t="16228" x="1289050" y="3349625"/>
          <p14:tracePt t="16231" x="1282700" y="3343275"/>
          <p14:tracePt t="16235" x="1282700" y="3330575"/>
          <p14:tracePt t="16238" x="1276350" y="3317875"/>
          <p14:tracePt t="16241" x="1276350" y="3311525"/>
          <p14:tracePt t="16245" x="1270000" y="3298825"/>
          <p14:tracePt t="16254" x="1270000" y="3292475"/>
          <p14:tracePt t="16261" x="1270000" y="3273425"/>
          <p14:tracePt t="16267" x="1270000" y="3260725"/>
          <p14:tracePt t="16271" x="1270000" y="3255963"/>
          <p14:tracePt t="16277" x="1270000" y="3249613"/>
          <p14:tracePt t="16281" x="1282700" y="3243263"/>
          <p14:tracePt t="16284" x="1289050" y="3230563"/>
          <p14:tracePt t="16288" x="1301750" y="3224213"/>
          <p14:tracePt t="16294" x="1333500" y="3211513"/>
          <p14:tracePt t="16299" x="1346200" y="3211513"/>
          <p14:tracePt t="16302" x="1371600" y="3205163"/>
          <p14:tracePt t="16310" x="1416050" y="3198813"/>
          <p14:tracePt t="16316" x="1477963" y="3186113"/>
          <p14:tracePt t="16323" x="1516063" y="3179763"/>
          <p14:tracePt t="16329" x="1585913" y="3179763"/>
          <p14:tracePt t="16333" x="1624013" y="3179763"/>
          <p14:tracePt t="16340" x="1668463" y="3179763"/>
          <p14:tracePt t="16345" x="1706563" y="3179763"/>
          <p14:tracePt t="16349" x="1725613" y="3179763"/>
          <p14:tracePt t="16354" x="1731963" y="3179763"/>
          <p14:tracePt t="16358" x="1738313" y="3179763"/>
          <p14:tracePt t="16361" x="1744663" y="3179763"/>
          <p14:tracePt t="16373" x="1757363" y="3198813"/>
          <p14:tracePt t="16377" x="1763713" y="3211513"/>
          <p14:tracePt t="16381" x="1770063" y="3224213"/>
          <p14:tracePt t="16386" x="1770063" y="3243263"/>
          <p14:tracePt t="16390" x="1770063" y="3255963"/>
          <p14:tracePt t="16394" x="1770063" y="3279775"/>
          <p14:tracePt t="16407" x="1770063" y="3336925"/>
          <p14:tracePt t="16413" x="1763713" y="3362325"/>
          <p14:tracePt t="16418" x="1751013" y="3375025"/>
          <p14:tracePt t="16424" x="1738313" y="3400425"/>
          <p14:tracePt t="16428" x="1725613" y="3419475"/>
          <p14:tracePt t="16437" x="1700213" y="3444875"/>
          <p14:tracePt t="16444" x="1687513" y="3457575"/>
          <p14:tracePt t="16452" x="1668463" y="3470275"/>
          <p14:tracePt t="16456" x="1662113" y="3470275"/>
          <p14:tracePt t="16459" x="1655763" y="3476625"/>
          <p14:tracePt t="16467" x="1636713" y="3476625"/>
          <p14:tracePt t="16472" x="1630363" y="3476625"/>
          <p14:tracePt t="16477" x="1617663" y="3476625"/>
          <p14:tracePt t="16481" x="1611313" y="3476625"/>
          <p14:tracePt t="16485" x="1604963" y="3476625"/>
          <p14:tracePt t="16499" x="1598613" y="3476625"/>
          <p14:tracePt t="16504" x="1592263" y="3463925"/>
          <p14:tracePt t="16511" x="1585913" y="3457575"/>
          <p14:tracePt t="16515" x="1579563" y="3444875"/>
          <p14:tracePt t="16521" x="1579563" y="3425825"/>
          <p14:tracePt t="16528" x="1579563" y="3419475"/>
          <p14:tracePt t="16532" x="1579563" y="3406775"/>
          <p14:tracePt t="16537" x="1579563" y="3387725"/>
          <p14:tracePt t="16544" x="1579563" y="3381375"/>
          <p14:tracePt t="16549" x="1579563" y="3375025"/>
          <p14:tracePt t="16552" x="1579563" y="3362325"/>
          <p14:tracePt t="16562" x="1579563" y="3349625"/>
          <p14:tracePt t="16567" x="1592263" y="3343275"/>
          <p14:tracePt t="16571" x="1604963" y="3336925"/>
          <p14:tracePt t="16596" x="1611313" y="3336925"/>
          <p14:tracePt t="16599" x="1617663" y="3336925"/>
          <p14:tracePt t="16606" x="1630363" y="3336925"/>
          <p14:tracePt t="16612" x="1643063" y="3336925"/>
          <p14:tracePt t="16617" x="1649413" y="3336925"/>
          <p14:tracePt t="16624" x="1668463" y="3336925"/>
          <p14:tracePt t="16629" x="1674813" y="3336925"/>
          <p14:tracePt t="16638" x="1693863" y="3336925"/>
          <p14:tracePt t="16642" x="1700213" y="3336925"/>
          <p14:tracePt t="16648" x="1706563" y="3336925"/>
          <p14:tracePt t="16656" x="1719263" y="3336925"/>
          <p14:tracePt t="16659" x="1725613" y="3336925"/>
          <p14:tracePt t="16700" x="1731963" y="3336925"/>
          <p14:tracePt t="16786" x="1731963" y="3343275"/>
          <p14:tracePt t="16795" x="1731963" y="3349625"/>
          <p14:tracePt t="16800" x="1731963" y="3362325"/>
          <p14:tracePt t="16805" x="1731963" y="3368675"/>
          <p14:tracePt t="16818" x="1738313" y="3381375"/>
          <p14:tracePt t="16876" x="1738313" y="3387725"/>
          <p14:tracePt t="16960" x="1744663" y="3387725"/>
          <p14:tracePt t="17091" x="1744663" y="3394075"/>
          <p14:tracePt t="17099" x="1744663" y="3413125"/>
          <p14:tracePt t="17107" x="1744663" y="3419475"/>
          <p14:tracePt t="17114" x="1738313" y="3438525"/>
          <p14:tracePt t="17120" x="1731963" y="3451225"/>
          <p14:tracePt t="17133" x="1725613" y="3463925"/>
          <p14:tracePt t="17143" x="1719263" y="3476625"/>
          <p14:tracePt t="17149" x="1712913" y="3482975"/>
          <p14:tracePt t="17395" x="1712913" y="3489325"/>
          <p14:tracePt t="17431" x="1706563" y="3489325"/>
          <p14:tracePt t="17909" x="1700213" y="3489325"/>
          <p14:tracePt t="17942" x="1693863" y="3489325"/>
          <p14:tracePt t="17977" x="1687513" y="3470275"/>
          <p14:tracePt t="17983" x="1687513" y="3463925"/>
          <p14:tracePt t="17991" x="1687513" y="3457575"/>
          <p14:tracePt t="18011" x="1687513" y="3451225"/>
          <p14:tracePt t="18015" x="1687513" y="3444875"/>
          <p14:tracePt t="18022" x="1687513" y="3438525"/>
          <p14:tracePt t="18026" x="1687513" y="3432175"/>
          <p14:tracePt t="18031" x="1687513" y="3425825"/>
          <p14:tracePt t="18087" x="1693863" y="3425825"/>
          <p14:tracePt t="18095" x="1706563" y="3419475"/>
          <p14:tracePt t="18104" x="1725613" y="3419475"/>
          <p14:tracePt t="18110" x="1757363" y="3413125"/>
          <p14:tracePt t="18121" x="1812925" y="3406775"/>
          <p14:tracePt t="18127" x="1851025" y="3406775"/>
          <p14:tracePt t="18136" x="1901825" y="3400425"/>
          <p14:tracePt t="18143" x="1946275" y="3400425"/>
          <p14:tracePt t="18154" x="2009775" y="3400425"/>
          <p14:tracePt t="18162" x="2028825" y="3400425"/>
          <p14:tracePt t="18169" x="2054225" y="3400425"/>
          <p14:tracePt t="18175" x="2066925" y="3400425"/>
          <p14:tracePt t="18267" x="2066925" y="3406775"/>
          <p14:tracePt t="18277" x="2066925" y="3413125"/>
          <p14:tracePt t="18284" x="2066925" y="3425825"/>
          <p14:tracePt t="18295" x="2066925" y="3432175"/>
          <p14:tracePt t="18299" x="2066925" y="3438525"/>
          <p14:tracePt t="18314" x="2066925" y="3451225"/>
          <p14:tracePt t="18629" x="2066925" y="3444875"/>
          <p14:tracePt t="18638" x="2066925" y="3425825"/>
          <p14:tracePt t="18645" x="2066925" y="3419475"/>
          <p14:tracePt t="18655" x="2066925" y="3413125"/>
          <p14:tracePt t="18671" x="2066925" y="3400425"/>
          <p14:tracePt t="18704" x="2060575" y="3400425"/>
          <p14:tracePt t="18712" x="2054225" y="3400425"/>
          <p14:tracePt t="18715" x="2047875" y="3400425"/>
          <p14:tracePt t="18729" x="2016125" y="3400425"/>
          <p14:tracePt t="18733" x="1990725" y="3400425"/>
          <p14:tracePt t="18738" x="1965325" y="3400425"/>
          <p14:tracePt t="18745" x="1908175" y="3406775"/>
          <p14:tracePt t="18752" x="1844675" y="3425825"/>
          <p14:tracePt t="18760" x="1795463" y="3438525"/>
          <p14:tracePt t="18767" x="1655763" y="3476625"/>
          <p14:tracePt t="18775" x="1560513" y="3502025"/>
          <p14:tracePt t="18780" x="1441450" y="3527425"/>
          <p14:tracePt t="18785" x="1358900" y="3540125"/>
          <p14:tracePt t="18795" x="1231900" y="3559175"/>
          <p14:tracePt t="18800" x="1174750" y="3565525"/>
          <p14:tracePt t="18809" x="1119188" y="3571875"/>
          <p14:tracePt t="18814" x="1081088" y="3571875"/>
          <p14:tracePt t="18821" x="1068388" y="3571875"/>
          <p14:tracePt t="18825" x="1062038" y="3571875"/>
          <p14:tracePt t="18875" x="1062038" y="3565525"/>
          <p14:tracePt t="18881" x="1062038" y="3559175"/>
          <p14:tracePt t="18889" x="1062038" y="3552825"/>
          <p14:tracePt t="18900" x="1068388" y="3546475"/>
          <p14:tracePt t="18907" x="1074738" y="3533775"/>
          <p14:tracePt t="18913" x="1081088" y="3521075"/>
          <p14:tracePt t="18919" x="1100138" y="3514725"/>
          <p14:tracePt t="18925" x="1112838" y="3502025"/>
          <p14:tracePt t="18934" x="1138238" y="3470275"/>
          <p14:tracePt t="18944" x="1162050" y="3463925"/>
          <p14:tracePt t="18953" x="1187450" y="3444875"/>
          <p14:tracePt t="18958" x="1200150" y="3438525"/>
          <p14:tracePt t="18968" x="1225550" y="3432175"/>
          <p14:tracePt t="18972" x="1238250" y="3419475"/>
          <p14:tracePt t="18977" x="1244600" y="3413125"/>
          <p14:tracePt t="18980" x="1257300" y="3406775"/>
          <p14:tracePt t="18983" x="1276350" y="3400425"/>
          <p14:tracePt t="18987" x="1289050" y="3394075"/>
          <p14:tracePt t="18991" x="1295400" y="3394075"/>
          <p14:tracePt t="18997" x="1314450" y="3387725"/>
          <p14:tracePt t="19003" x="1333500" y="3387725"/>
          <p14:tracePt t="19007" x="1352550" y="3387725"/>
          <p14:tracePt t="19012" x="1384300" y="3381375"/>
          <p14:tracePt t="19016" x="1409700" y="3381375"/>
          <p14:tracePt t="19019" x="1422400" y="3381375"/>
          <p14:tracePt t="19028" x="1460500" y="3381375"/>
          <p14:tracePt t="19034" x="1554163" y="3381375"/>
          <p14:tracePt t="19040" x="1604963" y="3381375"/>
          <p14:tracePt t="19045" x="1668463" y="3394075"/>
          <p14:tracePt t="19050" x="1712913" y="3406775"/>
          <p14:tracePt t="19055" x="1744663" y="3419475"/>
          <p14:tracePt t="19063" x="1806575" y="3444875"/>
          <p14:tracePt t="19067" x="1831975" y="3457575"/>
          <p14:tracePt t="19073" x="1851025" y="3470275"/>
          <p14:tracePt t="19078" x="1876425" y="3495675"/>
          <p14:tracePt t="19082" x="1889125" y="3502025"/>
          <p14:tracePt t="19090" x="1901825" y="3514725"/>
          <p14:tracePt t="19096" x="1908175" y="3546475"/>
          <p14:tracePt t="19102" x="1914525" y="3559175"/>
          <p14:tracePt t="19107" x="1914525" y="3571875"/>
          <p14:tracePt t="19111" x="1920875" y="3584575"/>
          <p14:tracePt t="19120" x="1920875" y="3597275"/>
          <p14:tracePt t="19126" x="1920875" y="3614738"/>
          <p14:tracePt t="19129" x="1920875" y="3621088"/>
          <p14:tracePt t="19137" x="1920875" y="3627438"/>
          <p14:tracePt t="19143" x="1920875" y="3633788"/>
          <p14:tracePt t="19238" x="1920875" y="3614738"/>
          <p14:tracePt t="19244" x="1927225" y="3602038"/>
          <p14:tracePt t="19251" x="1939925" y="3584575"/>
          <p14:tracePt t="19257" x="1946275" y="3571875"/>
          <p14:tracePt t="19268" x="1978025" y="3540125"/>
          <p14:tracePt t="19275" x="1990725" y="3527425"/>
          <p14:tracePt t="19282" x="2035175" y="3502025"/>
          <p14:tracePt t="19288" x="2073275" y="3489325"/>
          <p14:tracePt t="19297" x="2111375" y="3476625"/>
          <p14:tracePt t="19303" x="2173288" y="3457575"/>
          <p14:tracePt t="19313" x="2236788" y="3451225"/>
          <p14:tracePt t="19320" x="2312988" y="3451225"/>
          <p14:tracePt t="19329" x="2376488" y="3451225"/>
          <p14:tracePt t="19335" x="2433638" y="3451225"/>
          <p14:tracePt t="19342" x="2489200" y="3451225"/>
          <p14:tracePt t="19348" x="2565400" y="3463925"/>
          <p14:tracePt t="19352" x="2597150" y="3470275"/>
          <p14:tracePt t="19361" x="2667000" y="3482975"/>
          <p14:tracePt t="19367" x="2724150" y="3502025"/>
          <p14:tracePt t="19374" x="2762250" y="3514725"/>
          <p14:tracePt t="19378" x="2811463" y="3527425"/>
          <p14:tracePt t="19382" x="2830513" y="3533775"/>
          <p14:tracePt t="19388" x="2868613" y="3546475"/>
          <p14:tracePt t="19393" x="2894013" y="3552825"/>
          <p14:tracePt t="19397" x="2906713" y="3552825"/>
          <p14:tracePt t="19402" x="2919413" y="3552825"/>
          <p14:tracePt t="19405" x="2919413" y="3559175"/>
          <p14:tracePt t="19410" x="2925763" y="3559175"/>
          <p14:tracePt t="19880" x="2932113" y="3559175"/>
          <p14:tracePt t="19926" x="2932113" y="3552825"/>
          <p14:tracePt t="19951" x="2932113" y="3546475"/>
          <p14:tracePt t="20089" x="2925763" y="3546475"/>
          <p14:tracePt t="20129" x="2919413" y="3546475"/>
          <p14:tracePt t="20270" x="2913063" y="3546475"/>
          <p14:tracePt t="20392" x="2906713" y="3546475"/>
          <p14:tracePt t="20695" x="2900363" y="3546475"/>
          <p14:tracePt t="21040" x="2900363" y="3552825"/>
          <p14:tracePt t="21047" x="2900363" y="3559175"/>
          <p14:tracePt t="21054" x="2900363" y="3565525"/>
          <p14:tracePt t="21063" x="2900363" y="3584575"/>
          <p14:tracePt t="21073" x="2900363" y="3597275"/>
          <p14:tracePt t="21079" x="2900363" y="3602038"/>
          <p14:tracePt t="21086" x="2900363" y="3614738"/>
          <p14:tracePt t="21091" x="2900363" y="3621088"/>
          <p14:tracePt t="21095" x="2900363" y="3627438"/>
          <p14:tracePt t="21203" x="2900363" y="3621088"/>
          <p14:tracePt t="21211" x="2900363" y="3608388"/>
          <p14:tracePt t="21467" x="2900363" y="3602038"/>
          <p14:tracePt t="21474" x="2900363" y="3597275"/>
          <p14:tracePt t="21482" x="2900363" y="3584575"/>
          <p14:tracePt t="21487" x="2900363" y="3571875"/>
          <p14:tracePt t="21499" x="2906713" y="3559175"/>
          <p14:tracePt t="21506" x="2913063" y="3533775"/>
          <p14:tracePt t="21512" x="2919413" y="3521075"/>
          <p14:tracePt t="21516" x="2925763" y="3514725"/>
          <p14:tracePt t="21524" x="2932113" y="3495675"/>
          <p14:tracePt t="21528" x="2938463" y="3489325"/>
          <p14:tracePt t="21531" x="2938463" y="3482975"/>
          <p14:tracePt t="21534" x="2938463" y="3476625"/>
          <p14:tracePt t="21541" x="2944813" y="3470275"/>
          <p14:tracePt t="21546" x="2951163" y="3463925"/>
          <p14:tracePt t="21558" x="2957513" y="3457575"/>
          <p14:tracePt t="21782" x="2963863" y="3457575"/>
          <p14:tracePt t="21789" x="2976563" y="3451225"/>
          <p14:tracePt t="21799" x="2995613" y="3444875"/>
          <p14:tracePt t="21806" x="3021013" y="3438525"/>
          <p14:tracePt t="21814" x="3052763" y="3432175"/>
          <p14:tracePt t="21821" x="3071813" y="3432175"/>
          <p14:tracePt t="21827" x="3090863" y="3425825"/>
          <p14:tracePt t="21832" x="3114675" y="3425825"/>
          <p14:tracePt t="21838" x="3133725" y="3425825"/>
          <p14:tracePt t="21843" x="3146425" y="3425825"/>
          <p14:tracePt t="21847" x="3152775" y="3425825"/>
          <p14:tracePt t="21856" x="3184525" y="3425825"/>
          <p14:tracePt t="21861" x="3197225" y="3425825"/>
          <p14:tracePt t="21865" x="3209925" y="3425825"/>
          <p14:tracePt t="21872" x="3222625" y="3425825"/>
          <p14:tracePt t="21876" x="3235325" y="3425825"/>
          <p14:tracePt t="21880" x="3241675" y="3425825"/>
          <p14:tracePt t="21890" x="3260725" y="3432175"/>
          <p14:tracePt t="21895" x="3273425" y="3432175"/>
          <p14:tracePt t="21900" x="3286125" y="3432175"/>
          <p14:tracePt t="21904" x="3292475" y="3432175"/>
          <p14:tracePt t="21911" x="3298825" y="3438525"/>
          <p14:tracePt t="21918" x="3305175" y="3438525"/>
          <p14:tracePt t="21959" x="3305175" y="3444875"/>
          <p14:tracePt t="21976" x="3305175" y="3451225"/>
          <p14:tracePt t="21981" x="3305175" y="3457575"/>
          <p14:tracePt t="21987" x="3286125" y="3470275"/>
          <p14:tracePt t="21996" x="3254375" y="3470275"/>
          <p14:tracePt t="22005" x="3197225" y="3502025"/>
          <p14:tracePt t="22014" x="3140075" y="3521075"/>
          <p14:tracePt t="22019" x="3097213" y="3533775"/>
          <p14:tracePt t="22025" x="3059113" y="3540125"/>
          <p14:tracePt t="22030" x="2989263" y="3559175"/>
          <p14:tracePt t="22035" x="2951163" y="3571875"/>
          <p14:tracePt t="22039" x="2925763" y="3571875"/>
          <p14:tracePt t="22048" x="2849563" y="3584575"/>
          <p14:tracePt t="22053" x="2805113" y="3590925"/>
          <p14:tracePt t="22059" x="2768600" y="3597275"/>
          <p14:tracePt t="22063" x="2749550" y="3597275"/>
          <p14:tracePt t="22066" x="2711450" y="3602038"/>
          <p14:tracePt t="22073" x="2686050" y="3602038"/>
          <p14:tracePt t="22078" x="2641600" y="3602038"/>
          <p14:tracePt t="22082" x="2603500" y="3608388"/>
          <p14:tracePt t="22086" x="2578100" y="3608388"/>
          <p14:tracePt t="22091" x="2552700" y="3608388"/>
          <p14:tracePt t="22095" x="2514600" y="3608388"/>
          <p14:tracePt t="22098" x="2495550" y="3608388"/>
          <p14:tracePt t="22105" x="2463800" y="3608388"/>
          <p14:tracePt t="22111" x="2427288" y="3602038"/>
          <p14:tracePt t="22115" x="2395538" y="3602038"/>
          <p14:tracePt t="22120" x="2376488" y="3602038"/>
          <p14:tracePt t="22123" x="2370138" y="3602038"/>
          <p14:tracePt t="22127" x="2351088" y="3602038"/>
          <p14:tracePt t="22131" x="2332038" y="3597275"/>
          <p14:tracePt t="22139" x="2300288" y="3597275"/>
          <p14:tracePt t="22143" x="2281238" y="3590925"/>
          <p14:tracePt t="22147" x="2262188" y="3590925"/>
          <p14:tracePt t="22152" x="2243138" y="3584575"/>
          <p14:tracePt t="22156" x="2224088" y="3578225"/>
          <p14:tracePt t="22160" x="2211388" y="3578225"/>
          <p14:tracePt t="22164" x="2185988" y="3571875"/>
          <p14:tracePt t="22173" x="2135188" y="3571875"/>
          <p14:tracePt t="22179" x="2098675" y="3565525"/>
          <p14:tracePt t="22185" x="2047875" y="3552825"/>
          <p14:tracePt t="22190" x="2009775" y="3546475"/>
          <p14:tracePt t="22194" x="1978025" y="3540125"/>
          <p14:tracePt t="22202" x="1908175" y="3527425"/>
          <p14:tracePt t="22209" x="1838325" y="3514725"/>
          <p14:tracePt t="22217" x="1763713" y="3508375"/>
          <p14:tracePt t="22223" x="1706563" y="3495675"/>
          <p14:tracePt t="22227" x="1668463" y="3489325"/>
          <p14:tracePt t="22233" x="1624013" y="3482975"/>
          <p14:tracePt t="22238" x="1592263" y="3476625"/>
          <p14:tracePt t="22242" x="1579563" y="3476625"/>
          <p14:tracePt t="22250" x="1509713" y="3470275"/>
          <p14:tracePt t="22255" x="1484313" y="3470275"/>
          <p14:tracePt t="22259" x="1460500" y="3470275"/>
          <p14:tracePt t="22264" x="1435100" y="3463925"/>
          <p14:tracePt t="22268" x="1416050" y="3463925"/>
          <p14:tracePt t="22272" x="1397000" y="3463925"/>
          <p14:tracePt t="22279" x="1377950" y="3457575"/>
          <p14:tracePt t="22283" x="1352550" y="3451225"/>
          <p14:tracePt t="22287" x="1346200" y="3451225"/>
          <p14:tracePt t="22296" x="1314450" y="3444875"/>
          <p14:tracePt t="22301" x="1301750" y="3438525"/>
          <p14:tracePt t="22311" x="1295400" y="3432175"/>
          <p14:tracePt t="22357" x="1289050" y="3425825"/>
          <p14:tracePt t="22361" x="1289050" y="3419475"/>
          <p14:tracePt t="22366" x="1289050" y="3413125"/>
          <p14:tracePt t="22377" x="1289050" y="3394075"/>
          <p14:tracePt t="22385" x="1289050" y="3387725"/>
          <p14:tracePt t="22393" x="1289050" y="3381375"/>
          <p14:tracePt t="22400" x="1289050" y="3368675"/>
          <p14:tracePt t="22407" x="1289050" y="3355975"/>
          <p14:tracePt t="22415" x="1289050" y="3349625"/>
          <p14:tracePt t="22422" x="1295400" y="3343275"/>
          <p14:tracePt t="22429" x="1295400" y="3336925"/>
          <p14:tracePt t="22433" x="1295400" y="3330575"/>
          <p14:tracePt t="22438" x="1295400" y="3324225"/>
          <p14:tracePt t="22447" x="1301750" y="3317875"/>
          <p14:tracePt t="22453" x="1308100" y="3317875"/>
          <p14:tracePt t="22456" x="1314450" y="3317875"/>
          <p14:tracePt t="22461" x="1320800" y="3317875"/>
          <p14:tracePt t="22465" x="1327150" y="3311525"/>
          <p14:tracePt t="22475" x="1327150" y="3305175"/>
          <p14:tracePt t="22486" x="1346200" y="3298825"/>
          <p14:tracePt t="22490" x="1358900" y="3298825"/>
          <p14:tracePt t="22493" x="1365250" y="3298825"/>
          <p14:tracePt t="22498" x="1365250" y="3292475"/>
          <p14:tracePt t="22502" x="1371600" y="3292475"/>
          <p14:tracePt t="22506" x="1377950" y="3292475"/>
          <p14:tracePt t="22514" x="1397000" y="3292475"/>
          <p14:tracePt t="22519" x="1403350" y="3286125"/>
          <p14:tracePt t="22525" x="1422400" y="3286125"/>
          <p14:tracePt t="22531" x="1447800" y="3279775"/>
          <p14:tracePt t="22536" x="1460500" y="3279775"/>
          <p14:tracePt t="22541" x="1477963" y="3279775"/>
          <p14:tracePt t="22548" x="1509713" y="3279775"/>
          <p14:tracePt t="22552" x="1522413" y="3279775"/>
          <p14:tracePt t="22557" x="1547813" y="3279775"/>
          <p14:tracePt t="22564" x="1579563" y="3279775"/>
          <p14:tracePt t="22568" x="1617663" y="3279775"/>
          <p14:tracePt t="22572" x="1624013" y="3279775"/>
          <p14:tracePt t="22578" x="1662113" y="3279775"/>
          <p14:tracePt t="22581" x="1681163" y="3279775"/>
          <p14:tracePt t="22584" x="1693863" y="3279775"/>
          <p14:tracePt t="22587" x="1706563" y="3279775"/>
          <p14:tracePt t="22593" x="1725613" y="3279775"/>
          <p14:tracePt t="22597" x="1738313" y="3273425"/>
          <p14:tracePt t="22600" x="1744663" y="3273425"/>
          <p14:tracePt t="22608" x="1763713" y="3273425"/>
          <p14:tracePt t="22614" x="1789113" y="3267075"/>
          <p14:tracePt t="22622" x="1795463" y="3267075"/>
          <p14:tracePt t="22639" x="1806575" y="3267075"/>
          <p14:tracePt t="22646" x="1812925" y="3267075"/>
          <p14:tracePt t="22711" x="1819275" y="3267075"/>
          <p14:tracePt t="22737" x="1831975" y="3267075"/>
          <p14:tracePt t="22752" x="1838325" y="3267075"/>
          <p14:tracePt t="22778" x="1838325" y="3273425"/>
          <p14:tracePt t="22784" x="1844675" y="3273425"/>
          <p14:tracePt t="22798" x="1851025" y="3279775"/>
          <p14:tracePt t="22820" x="1857375" y="3286125"/>
          <p14:tracePt t="22830" x="1857375" y="3292475"/>
          <p14:tracePt t="22837" x="1863725" y="3298825"/>
          <p14:tracePt t="22850" x="1870075" y="3305175"/>
          <p14:tracePt t="22855" x="1876425" y="3311525"/>
          <p14:tracePt t="22861" x="1876425" y="3317875"/>
          <p14:tracePt t="22866" x="1876425" y="3324225"/>
          <p14:tracePt t="22880" x="1895475" y="3343275"/>
          <p14:tracePt t="22887" x="1901825" y="3349625"/>
          <p14:tracePt t="22895" x="1908175" y="3349625"/>
          <p14:tracePt t="22899" x="1908175" y="3355975"/>
          <p14:tracePt t="22902" x="1908175" y="3362325"/>
          <p14:tracePt t="22913" x="1908175" y="3375025"/>
          <p14:tracePt t="22916" x="1908175" y="3381375"/>
          <p14:tracePt t="22922" x="1914525" y="3387725"/>
          <p14:tracePt t="22926" x="1914525" y="3394075"/>
          <p14:tracePt t="22931" x="1914525" y="3406775"/>
          <p14:tracePt t="22940" x="1914525" y="3425825"/>
          <p14:tracePt t="22945" x="1914525" y="3432175"/>
          <p14:tracePt t="22954" x="1914525" y="3444875"/>
          <p14:tracePt t="22957" x="1914525" y="3451225"/>
          <p14:tracePt t="22962" x="1914525" y="3457575"/>
          <p14:tracePt t="22971" x="1914525" y="3463925"/>
          <p14:tracePt t="22975" x="1914525" y="3470275"/>
          <p14:tracePt t="22988" x="1908175" y="3470275"/>
          <p14:tracePt t="23003" x="1901825" y="3470275"/>
          <p14:tracePt t="23008" x="1895475" y="3476625"/>
          <p14:tracePt t="23018" x="1882775" y="3476625"/>
          <p14:tracePt t="23025" x="1876425" y="3476625"/>
          <p14:tracePt t="23035" x="1851025" y="3476625"/>
          <p14:tracePt t="23039" x="1844675" y="3476625"/>
          <p14:tracePt t="23043" x="1831975" y="3476625"/>
          <p14:tracePt t="23050" x="1806575" y="3476625"/>
          <p14:tracePt t="23054" x="1795463" y="3476625"/>
          <p14:tracePt t="23058" x="1776413" y="3476625"/>
          <p14:tracePt t="23065" x="1751013" y="3463925"/>
          <p14:tracePt t="23069" x="1744663" y="3463925"/>
          <p14:tracePt t="23073" x="1719263" y="3457575"/>
          <p14:tracePt t="23078" x="1706563" y="3451225"/>
          <p14:tracePt t="23082" x="1693863" y="3444875"/>
          <p14:tracePt t="23085" x="1687513" y="3444875"/>
          <p14:tracePt t="23088" x="1674813" y="3444875"/>
          <p14:tracePt t="23091" x="1674813" y="3438525"/>
          <p14:tracePt t="23098" x="1662113" y="3438525"/>
          <p14:tracePt t="23101" x="1643063" y="3432175"/>
          <p14:tracePt t="23105" x="1630363" y="3432175"/>
          <p14:tracePt t="23112" x="1617663" y="3432175"/>
          <p14:tracePt t="23118" x="1592263" y="3425825"/>
          <p14:tracePt t="23123" x="1579563" y="3425825"/>
          <p14:tracePt t="23129" x="1573213" y="3425825"/>
          <p14:tracePt t="23132" x="1554163" y="3425825"/>
          <p14:tracePt t="23135" x="1547813" y="3425825"/>
          <p14:tracePt t="23137" x="1541463" y="3425825"/>
          <p14:tracePt t="23146" x="1516063" y="3425825"/>
          <p14:tracePt t="23150" x="1509713" y="3425825"/>
          <p14:tracePt t="23153" x="1497013" y="3425825"/>
          <p14:tracePt t="23161" x="1490663" y="3425825"/>
          <p14:tracePt t="23238" x="1490663" y="3419475"/>
          <p14:tracePt t="23246" x="1490663" y="3406775"/>
          <p14:tracePt t="23249" x="1490663" y="3400425"/>
          <p14:tracePt t="23255" x="1490663" y="3387725"/>
          <p14:tracePt t="23260" x="1490663" y="3381375"/>
          <p14:tracePt t="23269" x="1516063" y="3362325"/>
          <p14:tracePt t="23275" x="1541463" y="3349625"/>
          <p14:tracePt t="23280" x="1560513" y="3330575"/>
          <p14:tracePt t="23286" x="1592263" y="3317875"/>
          <p14:tracePt t="23291" x="1617663" y="3311525"/>
          <p14:tracePt t="23300" x="1649413" y="3298825"/>
          <p14:tracePt t="23307" x="1719263" y="3286125"/>
          <p14:tracePt t="23314" x="1776413" y="3273425"/>
          <p14:tracePt t="23317" x="1800225" y="3273425"/>
          <p14:tracePt t="23321" x="1838325" y="3267075"/>
          <p14:tracePt t="23325" x="1863725" y="3267075"/>
          <p14:tracePt t="23331" x="1933575" y="3267075"/>
          <p14:tracePt t="23336" x="1990725" y="3267075"/>
          <p14:tracePt t="23340" x="2035175" y="3267075"/>
          <p14:tracePt t="23349" x="2135188" y="3267075"/>
          <p14:tracePt t="23352" x="2205038" y="3267075"/>
          <p14:tracePt t="23357" x="2300288" y="3267075"/>
          <p14:tracePt t="23364" x="2395538" y="3273425"/>
          <p14:tracePt t="23368" x="2495550" y="3273425"/>
          <p14:tracePt t="23372" x="2571750" y="3279775"/>
          <p14:tracePt t="23379" x="2647950" y="3286125"/>
          <p14:tracePt t="23384" x="2798763" y="3305175"/>
          <p14:tracePt t="23388" x="2874963" y="3317875"/>
          <p14:tracePt t="23393" x="2982913" y="3330575"/>
          <p14:tracePt t="23397" x="3040063" y="3336925"/>
          <p14:tracePt t="23401" x="3101975" y="3349625"/>
          <p14:tracePt t="23405" x="3140075" y="3355975"/>
          <p14:tracePt t="23413" x="3228975" y="3368675"/>
          <p14:tracePt t="23419" x="3286125" y="3375025"/>
          <p14:tracePt t="23425" x="3324225" y="3381375"/>
          <p14:tracePt t="23430" x="3368675" y="3387725"/>
          <p14:tracePt t="23434" x="3381375" y="3387725"/>
          <p14:tracePt t="23442" x="3419475" y="3394075"/>
          <p14:tracePt t="23446" x="3443288" y="3394075"/>
          <p14:tracePt t="23452" x="3455988" y="3400425"/>
          <p14:tracePt t="23457" x="3468688" y="3400425"/>
          <p14:tracePt t="23461" x="3481388" y="3400425"/>
          <p14:tracePt t="23467" x="3487738" y="3400425"/>
          <p14:tracePt t="23480" x="3513138" y="3400425"/>
          <p14:tracePt t="23489" x="3538538" y="3400425"/>
          <p14:tracePt t="23495" x="3544888" y="3400425"/>
          <p14:tracePt t="23504" x="3576638" y="3400425"/>
          <p14:tracePt t="23508" x="3589338" y="3406775"/>
          <p14:tracePt t="23512" x="3595688" y="3406775"/>
          <p14:tracePt t="23516" x="3602038" y="3406775"/>
          <p14:tracePt t="23521" x="3627438" y="3413125"/>
          <p14:tracePt t="23528" x="3659188" y="3425825"/>
          <p14:tracePt t="23536" x="3684588" y="3425825"/>
          <p14:tracePt t="23541" x="3709988" y="3425825"/>
          <p14:tracePt t="23548" x="3735388" y="3432175"/>
          <p14:tracePt t="23555" x="3778250" y="3432175"/>
          <p14:tracePt t="23561" x="3810000" y="3432175"/>
          <p14:tracePt t="23568" x="3860800" y="3438525"/>
          <p14:tracePt t="23572" x="3879850" y="3438525"/>
          <p14:tracePt t="23579" x="3924300" y="3438525"/>
          <p14:tracePt t="23585" x="3962400" y="3438525"/>
          <p14:tracePt t="23590" x="3994150" y="3438525"/>
          <p14:tracePt t="23594" x="4019550" y="3438525"/>
          <p14:tracePt t="23602" x="4044950" y="3438525"/>
          <p14:tracePt t="23606" x="4070350" y="3438525"/>
          <p14:tracePt t="23610" x="4076700" y="3438525"/>
          <p14:tracePt t="23615" x="4081463" y="3438525"/>
          <p14:tracePt t="23620" x="4087813" y="3438525"/>
          <p14:tracePt t="23656" x="4100513" y="3432175"/>
          <p14:tracePt t="23673" x="4106863" y="3425825"/>
          <p14:tracePt t="23749" x="4125913" y="3413125"/>
          <p14:tracePt t="23755" x="4132263" y="3406775"/>
          <p14:tracePt t="23759" x="4138613" y="3406775"/>
          <p14:tracePt t="23763" x="4144963" y="3406775"/>
          <p14:tracePt t="23766" x="4151313" y="3400425"/>
          <p14:tracePt t="23773" x="4157663" y="3400425"/>
          <p14:tracePt t="23777" x="4164013" y="3400425"/>
          <p14:tracePt t="23902" x="4170363" y="3419475"/>
          <p14:tracePt t="24170" x="4170363" y="3425825"/>
          <p14:tracePt t="24175" x="4170363" y="3432175"/>
          <p14:tracePt t="24184" x="4170363" y="3451225"/>
          <p14:tracePt t="24191" x="4170363" y="3463925"/>
          <p14:tracePt t="24200" x="4170363" y="3482975"/>
          <p14:tracePt t="24206" x="4170363" y="3495675"/>
          <p14:tracePt t="24216" x="4170363" y="3508375"/>
          <p14:tracePt t="24223" x="4164013" y="3514725"/>
          <p14:tracePt t="24231" x="4164013" y="3527425"/>
          <p14:tracePt t="24244" x="4164013" y="3540125"/>
          <p14:tracePt t="24643" x="4157663" y="3533775"/>
          <p14:tracePt t="24653" x="4157663" y="3527425"/>
          <p14:tracePt t="24663" x="4157663" y="3521075"/>
          <p14:tracePt t="24675" x="4151313" y="3514725"/>
          <p14:tracePt t="24683" x="4151313" y="3508375"/>
          <p14:tracePt t="24687" x="4151313" y="3502025"/>
          <p14:tracePt t="24691" x="4151313" y="3495675"/>
          <p14:tracePt t="24699" x="4144963" y="3482975"/>
          <p14:tracePt t="24707" x="4144963" y="3476625"/>
          <p14:tracePt t="24716" x="4144963" y="3470275"/>
          <p14:tracePt t="24720" x="4144963" y="3463925"/>
          <p14:tracePt t="24724" x="4144963" y="3457575"/>
          <p14:tracePt t="24733" x="4144963" y="3451225"/>
          <p14:tracePt t="24736" x="4151313" y="3444875"/>
          <p14:tracePt t="24746" x="4157663" y="3444875"/>
          <p14:tracePt t="24750" x="4164013" y="3438525"/>
          <p14:tracePt t="24756" x="4170363" y="3432175"/>
          <p14:tracePt t="24766" x="4195763" y="3425825"/>
          <p14:tracePt t="24770" x="4202113" y="3419475"/>
          <p14:tracePt t="24777" x="4221163" y="3419475"/>
          <p14:tracePt t="24783" x="4252913" y="3419475"/>
          <p14:tracePt t="24787" x="4271963" y="3419475"/>
          <p14:tracePt t="24795" x="4310063" y="3419475"/>
          <p14:tracePt t="24799" x="4329113" y="3419475"/>
          <p14:tracePt t="24804" x="4367213" y="3419475"/>
          <p14:tracePt t="24809" x="4405313" y="3419475"/>
          <p14:tracePt t="24813" x="4422775" y="3419475"/>
          <p14:tracePt t="24818" x="4460875" y="3419475"/>
          <p14:tracePt t="24826" x="4511675" y="3432175"/>
          <p14:tracePt t="24831" x="4562475" y="3432175"/>
          <p14:tracePt t="24838" x="4587875" y="3444875"/>
          <p14:tracePt t="24844" x="4645025" y="3457575"/>
          <p14:tracePt t="24849" x="4670425" y="3463925"/>
          <p14:tracePt t="24854" x="4689475" y="3470275"/>
          <p14:tracePt t="24860" x="4714875" y="3476625"/>
          <p14:tracePt t="24864" x="4733925" y="3476625"/>
          <p14:tracePt t="24866" x="4738688" y="3476625"/>
          <p14:tracePt t="24874" x="4745038" y="3476625"/>
          <p14:tracePt t="24879" x="4751388" y="3482975"/>
          <p14:tracePt t="24882" x="4757738" y="3482975"/>
          <p14:tracePt t="24887" x="4764088" y="3489325"/>
          <p14:tracePt t="24965" x="4770438" y="3489325"/>
          <p14:tracePt t="25028" x="4776788" y="3489325"/>
          <p14:tracePt t="25070" x="4776788" y="3495675"/>
          <p14:tracePt t="25078" x="4789488" y="3495675"/>
          <p14:tracePt t="25084" x="4814888" y="3502025"/>
          <p14:tracePt t="25091" x="4821238" y="3502025"/>
          <p14:tracePt t="25098" x="4840288" y="3508375"/>
          <p14:tracePt t="25108" x="4852988" y="3508375"/>
          <p14:tracePt t="25113" x="4872038" y="3508375"/>
          <p14:tracePt t="25118" x="4884738" y="3514725"/>
          <p14:tracePt t="25123" x="4897438" y="3514725"/>
          <p14:tracePt t="25127" x="4903788" y="3521075"/>
          <p14:tracePt t="25132" x="4929188" y="3521075"/>
          <p14:tracePt t="25138" x="4941888" y="3527425"/>
          <p14:tracePt t="25147" x="4948238" y="3527425"/>
          <p14:tracePt t="25157" x="4973638" y="3527425"/>
          <p14:tracePt t="25163" x="4979988" y="3527425"/>
          <p14:tracePt t="25168" x="4986338" y="3527425"/>
          <p14:tracePt t="25172" x="4992688" y="3527425"/>
          <p14:tracePt t="25176" x="4999038" y="3527425"/>
          <p14:tracePt t="25186" x="5005388" y="3527425"/>
          <p14:tracePt t="25191" x="5018088" y="3527425"/>
          <p14:tracePt t="25196" x="5024438" y="3527425"/>
          <p14:tracePt t="25201" x="5037138" y="3527425"/>
          <p14:tracePt t="25204" x="5043488" y="3527425"/>
          <p14:tracePt t="25217" x="5056188" y="3514725"/>
          <p14:tracePt t="25221" x="5062538" y="3514725"/>
          <p14:tracePt t="25224" x="5067300" y="3514725"/>
          <p14:tracePt t="25231" x="5080000" y="3514725"/>
          <p14:tracePt t="25233" x="5080000" y="3508375"/>
          <p14:tracePt t="25239" x="5086350" y="3508375"/>
          <p14:tracePt t="25242" x="5092700" y="3502025"/>
          <p14:tracePt t="25252" x="5111750" y="3495675"/>
          <p14:tracePt t="25262" x="5118100" y="3495675"/>
          <p14:tracePt t="25268" x="5130800" y="3489325"/>
          <p14:tracePt t="25272" x="5143500" y="3489325"/>
          <p14:tracePt t="25279" x="5162550" y="3482975"/>
          <p14:tracePt t="25284" x="5175250" y="3482975"/>
          <p14:tracePt t="25287" x="5181600" y="3476625"/>
          <p14:tracePt t="25291" x="5187950" y="3476625"/>
          <p14:tracePt t="25297" x="5194300" y="3476625"/>
          <p14:tracePt t="25304" x="5207000" y="3476625"/>
          <p14:tracePt t="25316" x="5213350" y="3476625"/>
          <p14:tracePt t="25370" x="5219700" y="3476625"/>
          <p14:tracePt t="25405" x="5219700" y="3482975"/>
          <p14:tracePt t="25511" x="5226050" y="3482975"/>
          <p14:tracePt t="25520" x="5251450" y="3482975"/>
          <p14:tracePt t="25529" x="5276850" y="3482975"/>
          <p14:tracePt t="25535" x="5302250" y="3482975"/>
          <p14:tracePt t="25540" x="5321300" y="3476625"/>
          <p14:tracePt t="25550" x="5359400" y="3470275"/>
          <p14:tracePt t="25555" x="5384800" y="3463925"/>
          <p14:tracePt t="25562" x="5414963" y="3457575"/>
          <p14:tracePt t="25567" x="5446713" y="3451225"/>
          <p14:tracePt t="25571" x="5459413" y="3451225"/>
          <p14:tracePt t="25585" x="5548313" y="3444875"/>
          <p14:tracePt t="25593" x="5592763" y="3444875"/>
          <p14:tracePt t="25598" x="5611813" y="3444875"/>
          <p14:tracePt t="25602" x="5630863" y="3444875"/>
          <p14:tracePt t="25611" x="5656263" y="3444875"/>
          <p14:tracePt t="25615" x="5675313" y="3444875"/>
          <p14:tracePt t="25623" x="5694363" y="3457575"/>
          <p14:tracePt t="25627" x="5700713" y="3463925"/>
          <p14:tracePt t="25630" x="5707063" y="3476625"/>
          <p14:tracePt t="25635" x="5713413" y="3476625"/>
          <p14:tracePt t="25641" x="5724525" y="3482975"/>
          <p14:tracePt t="25645" x="5730875" y="3489325"/>
          <p14:tracePt t="25655" x="5737225" y="3521075"/>
          <p14:tracePt t="25659" x="5743575" y="3533775"/>
          <p14:tracePt t="25664" x="5749925" y="3540125"/>
          <p14:tracePt t="25669" x="5749925" y="3546475"/>
          <p14:tracePt t="25675" x="5762625" y="3565525"/>
          <p14:tracePt t="25679" x="5762625" y="3571875"/>
          <p14:tracePt t="25683" x="5768975" y="3578225"/>
          <p14:tracePt t="25688" x="5775325" y="3584575"/>
          <p14:tracePt t="25691" x="5775325" y="3590925"/>
          <p14:tracePt t="25698" x="5781675" y="3602038"/>
          <p14:tracePt t="26192" x="5781675" y="3608388"/>
          <p14:tracePt t="26199" x="5775325" y="3614738"/>
          <p14:tracePt t="26213" x="5768975" y="3621088"/>
          <p14:tracePt t="26236" x="5762625" y="3621088"/>
          <p14:tracePt t="26259" x="5756275" y="3627438"/>
          <p14:tracePt t="26522" x="5743575" y="3633788"/>
          <p14:tracePt t="26535" x="5737225" y="3640138"/>
          <p14:tracePt t="26544" x="5718175" y="3646488"/>
          <p14:tracePt t="26554" x="5707063" y="3665538"/>
          <p14:tracePt t="26571" x="5694363" y="3665538"/>
          <p14:tracePt t="26577" x="5688013" y="3665538"/>
          <p14:tracePt t="26586" x="5688013" y="3671888"/>
          <p14:tracePt t="26593" x="5675313" y="3678238"/>
          <p14:tracePt t="26601" x="5668963" y="3684588"/>
          <p14:tracePt t="26725" x="5662613" y="3684588"/>
          <p14:tracePt t="26840" x="5662613" y="3690938"/>
          <p14:tracePt t="26850" x="5662613" y="3697288"/>
          <p14:tracePt t="26855" x="5656263" y="3703638"/>
          <p14:tracePt t="26867" x="5643563" y="3716338"/>
          <p14:tracePt t="26876" x="5637213" y="3729038"/>
          <p14:tracePt t="26882" x="5624513" y="3741738"/>
          <p14:tracePt t="26887" x="5624513" y="3754438"/>
          <p14:tracePt t="26891" x="5618163" y="3760788"/>
          <p14:tracePt t="26902" x="5605463" y="3779838"/>
          <p14:tracePt t="26909" x="5599113" y="3792538"/>
          <p14:tracePt t="26914" x="5592763" y="3805238"/>
          <p14:tracePt t="26918" x="5592763" y="3811588"/>
          <p14:tracePt t="26921" x="5586413" y="3817938"/>
          <p14:tracePt t="26928" x="5586413" y="3824288"/>
          <p14:tracePt t="26933" x="5580063" y="3836988"/>
          <p14:tracePt t="26946" x="5573713" y="3849688"/>
          <p14:tracePt t="26952" x="5567363" y="3849688"/>
          <p14:tracePt t="27001" x="5561013" y="3856038"/>
          <p14:tracePt t="27219" x="5554663" y="3856038"/>
          <p14:tracePt t="27231" x="5548313" y="3862388"/>
          <p14:tracePt t="27237" x="5541963" y="3875088"/>
          <p14:tracePt t="27247" x="5535613" y="3881438"/>
          <p14:tracePt t="27254" x="5529263" y="3881438"/>
          <p14:tracePt t="27264" x="5522913" y="3900488"/>
          <p14:tracePt t="27271" x="5516563" y="3900488"/>
          <p14:tracePt t="27371" x="5510213" y="3894138"/>
          <p14:tracePt t="27406" x="5510213" y="3887788"/>
          <p14:tracePt t="27511" x="5503863" y="3887788"/>
          <p14:tracePt t="27952" x="5497513" y="3887788"/>
          <p14:tracePt t="28104" x="5491163" y="3887788"/>
          <p14:tracePt t="28141" x="5491163" y="3881438"/>
          <p14:tracePt t="28174" x="5491163" y="3875088"/>
          <p14:tracePt t="29136" x="5484813" y="3875088"/>
          <p14:tracePt t="29223" x="5484813" y="3868738"/>
          <p14:tracePt t="29233" x="5484813" y="3856038"/>
          <p14:tracePt t="29240" x="5484813" y="3849688"/>
          <p14:tracePt t="29250" x="5484813" y="3843338"/>
          <p14:tracePt t="29260" x="5484813" y="3830638"/>
          <p14:tracePt t="29266" x="5491163" y="3830638"/>
          <p14:tracePt t="29353" x="5491163" y="3817938"/>
          <p14:tracePt t="29359" x="5491163" y="3811588"/>
          <p14:tracePt t="29376" x="5491163" y="3805238"/>
          <p14:tracePt t="29387" x="5484813" y="3805238"/>
          <p14:tracePt t="29399" x="5478463" y="3798888"/>
          <p14:tracePt t="29571" x="5478463" y="3792538"/>
          <p14:tracePt t="29590" x="5478463" y="3786188"/>
          <p14:tracePt t="29763" x="5478463" y="3792538"/>
          <p14:tracePt t="29776" x="5478463" y="3798888"/>
          <p14:tracePt t="29795" x="5472113" y="3798888"/>
          <p14:tracePt t="29963" x="5472113" y="3805238"/>
          <p14:tracePt t="30110" x="5472113" y="3798888"/>
          <p14:tracePt t="30131" x="5472113" y="3786188"/>
          <p14:tracePt t="30142" x="5472113" y="3779838"/>
          <p14:tracePt t="30580" x="5478463" y="3773488"/>
          <p14:tracePt t="30587" x="5491163" y="3773488"/>
          <p14:tracePt t="30595" x="5497513" y="3773488"/>
          <p14:tracePt t="30610" x="5503863" y="3773488"/>
          <p14:tracePt t="30629" x="5510213" y="3773488"/>
          <p14:tracePt t="30646" x="5516563" y="3779838"/>
          <p14:tracePt t="30764" x="5516563" y="3773488"/>
          <p14:tracePt t="30773" x="5516563" y="3754438"/>
          <p14:tracePt t="30785" x="5516563" y="3735388"/>
          <p14:tracePt t="30795" x="5522913" y="3729038"/>
          <p14:tracePt t="30803" x="5522913" y="3716338"/>
          <p14:tracePt t="30811" x="5522913" y="3709988"/>
          <p14:tracePt t="30815" x="5522913" y="3697288"/>
          <p14:tracePt t="30893" x="5522913" y="3703638"/>
          <p14:tracePt t="30898" x="5522913" y="3709988"/>
          <p14:tracePt t="30903" x="5522913" y="3722688"/>
          <p14:tracePt t="30914" x="5516563" y="3735388"/>
          <p14:tracePt t="30930" x="5516563" y="3741738"/>
          <p14:tracePt t="30988" x="5510213" y="3741738"/>
          <p14:tracePt t="31078" x="5510213" y="3748088"/>
          <p14:tracePt t="31084" x="5503863" y="3760788"/>
          <p14:tracePt t="31090" x="5497513" y="3767138"/>
          <p14:tracePt t="31098" x="5497513" y="3779838"/>
          <p14:tracePt t="31104" x="5497513" y="3786188"/>
          <p14:tracePt t="31112" x="5484813" y="3805238"/>
          <p14:tracePt t="31117" x="5472113" y="3811588"/>
          <p14:tracePt t="31126" x="5472113" y="3817938"/>
          <p14:tracePt t="31696" x="5465763" y="3817938"/>
          <p14:tracePt t="31782" x="5459413" y="3824288"/>
          <p14:tracePt t="31790" x="5459413" y="3843338"/>
          <p14:tracePt t="31798" x="5459413" y="3856038"/>
          <p14:tracePt t="31806" x="5446713" y="3919538"/>
          <p14:tracePt t="31814" x="5440363" y="3956050"/>
          <p14:tracePt t="31827" x="5421313" y="4019550"/>
          <p14:tracePt t="31835" x="5408613" y="4057650"/>
          <p14:tracePt t="31839" x="5408613" y="4070350"/>
          <p14:tracePt t="31844" x="5402263" y="4102100"/>
          <p14:tracePt t="31852" x="5395913" y="4114800"/>
          <p14:tracePt t="31856" x="5395913" y="4121150"/>
          <p14:tracePt t="32278" x="5395913" y="4114800"/>
          <p14:tracePt t="32287" x="5395913" y="4108450"/>
          <p14:tracePt t="32295" x="5395913" y="4083050"/>
          <p14:tracePt t="32303" x="5395913" y="4070350"/>
          <p14:tracePt t="32311" x="5395913" y="4051300"/>
          <p14:tracePt t="32321" x="5402263" y="4038600"/>
          <p14:tracePt t="32326" x="5402263" y="4025900"/>
          <p14:tracePt t="32447" x="5395913" y="4038600"/>
          <p14:tracePt t="32454" x="5384800" y="4051300"/>
          <p14:tracePt t="32464" x="5372100" y="4064000"/>
          <p14:tracePt t="32470" x="5365750" y="4076700"/>
          <p14:tracePt t="32482" x="5359400" y="4089400"/>
          <p14:tracePt t="32490" x="5353050" y="4095750"/>
          <p14:tracePt t="32498" x="5346700" y="4102100"/>
          <p14:tracePt t="32590" x="5340350" y="4102100"/>
          <p14:tracePt t="32598" x="5334000" y="4102100"/>
          <p14:tracePt t="32607" x="5308600" y="4089400"/>
          <p14:tracePt t="32613" x="5302250" y="4076700"/>
          <p14:tracePt t="32623" x="5276850" y="4057650"/>
          <p14:tracePt t="32628" x="5264150" y="4051300"/>
          <p14:tracePt t="32635" x="5245100" y="4038600"/>
          <p14:tracePt t="32641" x="5232400" y="4025900"/>
          <p14:tracePt t="32647" x="5207000" y="4013200"/>
          <p14:tracePt t="32659" x="5187950" y="3994150"/>
          <p14:tracePt t="32666" x="5175250" y="3981450"/>
          <p14:tracePt t="32670" x="5168900" y="3981450"/>
          <p14:tracePt t="32691" x="5162550" y="3981450"/>
          <p14:tracePt t="32703" x="5130800" y="3975100"/>
          <p14:tracePt t="32711" x="5111750" y="3968750"/>
          <p14:tracePt t="32718" x="5067300" y="3949700"/>
          <p14:tracePt t="32723" x="5043488" y="3943350"/>
          <p14:tracePt t="32727" x="5024438" y="3938588"/>
          <p14:tracePt t="32731" x="5011738" y="3938588"/>
          <p14:tracePt t="32734" x="4992688" y="3932238"/>
          <p14:tracePt t="32737" x="4992688" y="3925888"/>
          <p14:tracePt t="32743" x="4973638" y="3919538"/>
          <p14:tracePt t="32750" x="4954588" y="3913188"/>
          <p14:tracePt t="32755" x="4929188" y="3894138"/>
          <p14:tracePt t="32760" x="4903788" y="3894138"/>
          <p14:tracePt t="32766" x="4897438" y="3894138"/>
          <p14:tracePt t="32769" x="4865688" y="3881438"/>
          <p14:tracePt t="32776" x="4840288" y="3875088"/>
          <p14:tracePt t="32781" x="4821238" y="3862388"/>
          <p14:tracePt t="32787" x="4783138" y="3849688"/>
          <p14:tracePt t="32792" x="4751388" y="3836988"/>
          <p14:tracePt t="32796" x="4745038" y="3836988"/>
          <p14:tracePt t="32800" x="4727575" y="3836988"/>
          <p14:tracePt t="32808" x="4714875" y="3830638"/>
          <p14:tracePt t="32813" x="4689475" y="3824288"/>
          <p14:tracePt t="32817" x="4683125" y="3817938"/>
          <p14:tracePt t="32823" x="4664075" y="3805238"/>
          <p14:tracePt t="32826" x="4657725" y="3798888"/>
          <p14:tracePt t="32831" x="4632325" y="3792538"/>
          <p14:tracePt t="32842" x="4606925" y="3779838"/>
          <p14:tracePt t="32848" x="4562475" y="3760788"/>
          <p14:tracePt t="32852" x="4530725" y="3748088"/>
          <p14:tracePt t="32856" x="4505325" y="3735388"/>
          <p14:tracePt t="32860" x="4473575" y="3722688"/>
          <p14:tracePt t="32865" x="4435475" y="3709988"/>
          <p14:tracePt t="32873" x="4354513" y="3678238"/>
          <p14:tracePt t="32878" x="4303713" y="3659188"/>
          <p14:tracePt t="32884" x="4240213" y="3640138"/>
          <p14:tracePt t="32889" x="4189413" y="3627438"/>
          <p14:tracePt t="32893" x="4144963" y="3614738"/>
          <p14:tracePt t="32896" x="4125913" y="3602038"/>
          <p14:tracePt t="32905" x="4038600" y="3571875"/>
          <p14:tracePt t="32910" x="3987800" y="3552825"/>
          <p14:tracePt t="32916" x="3930650" y="3533775"/>
          <p14:tracePt t="32920" x="3892550" y="3527425"/>
          <p14:tracePt t="32924" x="3854450" y="3514725"/>
          <p14:tracePt t="32928" x="3822700" y="3508375"/>
          <p14:tracePt t="32937" x="3784600" y="3495675"/>
          <p14:tracePt t="32941" x="3759200" y="3489325"/>
          <p14:tracePt t="32944" x="3748088" y="3489325"/>
          <p14:tracePt t="32949" x="3735388" y="3489325"/>
          <p14:tracePt t="33074" x="3729038" y="3489325"/>
          <p14:tracePt t="33091" x="3722688" y="3489325"/>
          <p14:tracePt t="33096" x="3709988" y="3489325"/>
          <p14:tracePt t="33101" x="3690938" y="3489325"/>
          <p14:tracePt t="33110" x="3671888" y="3495675"/>
          <p14:tracePt t="33116" x="3652838" y="3502025"/>
          <p14:tracePt t="33123" x="3633788" y="3514725"/>
          <p14:tracePt t="33127" x="3627438" y="3514725"/>
          <p14:tracePt t="33134" x="3608388" y="3527425"/>
          <p14:tracePt t="33139" x="3602038" y="3533775"/>
          <p14:tracePt t="33143" x="3595688" y="3540125"/>
          <p14:tracePt t="33147" x="3589338" y="3540125"/>
          <p14:tracePt t="33216" x="3589338" y="3546475"/>
          <p14:tracePt t="33351" x="3589338" y="3552825"/>
          <p14:tracePt t="33361" x="3576638" y="3552825"/>
          <p14:tracePt t="33366" x="3570288" y="3552825"/>
          <p14:tracePt t="33378" x="3519488" y="3552825"/>
          <p14:tracePt t="33388" x="3436938" y="3552825"/>
          <p14:tracePt t="33396" x="3362325" y="3552825"/>
          <p14:tracePt t="33404" x="3279775" y="3552825"/>
          <p14:tracePt t="33410" x="3203575" y="3552825"/>
          <p14:tracePt t="33416" x="3133725" y="3552825"/>
          <p14:tracePt t="33425" x="2976563" y="3565525"/>
          <p14:tracePt t="33430" x="2913063" y="3571875"/>
          <p14:tracePt t="33439" x="2774950" y="3584575"/>
          <p14:tracePt t="33444" x="2686050" y="3590925"/>
          <p14:tracePt t="33450" x="2628900" y="3597275"/>
          <p14:tracePt t="33456" x="2514600" y="3608388"/>
          <p14:tracePt t="33460" x="2463800" y="3614738"/>
          <p14:tracePt t="33469" x="2376488" y="3627438"/>
          <p14:tracePt t="33473" x="2319338" y="3633788"/>
          <p14:tracePt t="33478" x="2274888" y="3640138"/>
          <p14:tracePt t="33484" x="2217738" y="3646488"/>
          <p14:tracePt t="33488" x="2192338" y="3646488"/>
          <p14:tracePt t="33492" x="2166938" y="3646488"/>
          <p14:tracePt t="33499" x="2141538" y="3652838"/>
          <p14:tracePt t="33503" x="2135188" y="3652838"/>
          <p14:tracePt t="33507" x="2128838" y="3652838"/>
          <p14:tracePt t="33570" x="2141538" y="3652838"/>
          <p14:tracePt t="33578" x="2147888" y="3652838"/>
          <p14:tracePt t="33584" x="2154238" y="3646488"/>
          <p14:tracePt t="33589" x="2160588" y="3640138"/>
          <p14:tracePt t="33601" x="2185988" y="3627438"/>
          <p14:tracePt t="33610" x="2217738" y="3614738"/>
          <p14:tracePt t="33615" x="2224088" y="3608388"/>
          <p14:tracePt t="33620" x="2249488" y="3602038"/>
          <p14:tracePt t="33626" x="2255838" y="3602038"/>
          <p14:tracePt t="33632" x="2274888" y="3602038"/>
          <p14:tracePt t="33636" x="2287588" y="3602038"/>
          <p14:tracePt t="33644" x="2306638" y="3597275"/>
          <p14:tracePt t="33649" x="2325688" y="3597275"/>
          <p14:tracePt t="33655" x="2338388" y="3597275"/>
          <p14:tracePt t="33661" x="2363788" y="3597275"/>
          <p14:tracePt t="33666" x="2382838" y="3597275"/>
          <p14:tracePt t="33674" x="2439988" y="3597275"/>
          <p14:tracePt t="33678" x="2463800" y="3597275"/>
          <p14:tracePt t="33684" x="2501900" y="3597275"/>
          <p14:tracePt t="33689" x="2552700" y="3608388"/>
          <p14:tracePt t="33693" x="2597150" y="3621088"/>
          <p14:tracePt t="33697" x="2616200" y="3627438"/>
          <p14:tracePt t="33707" x="2717800" y="3665538"/>
          <p14:tracePt t="33713" x="2774950" y="3690938"/>
          <p14:tracePt t="33720" x="2849563" y="3729038"/>
          <p14:tracePt t="33724" x="2887663" y="3748088"/>
          <p14:tracePt t="33729" x="2913063" y="3779838"/>
          <p14:tracePt t="33737" x="2951163" y="3811588"/>
          <p14:tracePt t="33742" x="2989263" y="3843338"/>
          <p14:tracePt t="33748" x="3001963" y="3868738"/>
          <p14:tracePt t="33753" x="3014663" y="3887788"/>
          <p14:tracePt t="33757" x="3027363" y="3900488"/>
          <p14:tracePt t="33761" x="3033713" y="3919538"/>
          <p14:tracePt t="33769" x="3040063" y="3938588"/>
          <p14:tracePt t="33773" x="3046413" y="3949700"/>
          <p14:tracePt t="33778" x="3046413" y="3956050"/>
          <p14:tracePt t="33784" x="3052763" y="3981450"/>
          <p14:tracePt t="33788" x="3059113" y="3994150"/>
          <p14:tracePt t="33797" x="3059113" y="4000500"/>
          <p14:tracePt t="33802" x="3071813" y="4025900"/>
          <p14:tracePt t="33807" x="3071813" y="4051300"/>
          <p14:tracePt t="33815" x="3078163" y="4095750"/>
          <p14:tracePt t="33823" x="3078163" y="4133850"/>
          <p14:tracePt t="33831" x="3078163" y="4171950"/>
          <p14:tracePt t="33834" x="3078163" y="4197350"/>
          <p14:tracePt t="33836" x="3078163" y="4216400"/>
          <p14:tracePt t="33839" x="3078163" y="4229100"/>
          <p14:tracePt t="33843" x="3078163" y="4254500"/>
          <p14:tracePt t="33846" x="3078163" y="4260850"/>
          <p14:tracePt t="33850" x="3078163" y="4279900"/>
          <p14:tracePt t="33853" x="3071813" y="4297363"/>
          <p14:tracePt t="33861" x="3065463" y="4329113"/>
          <p14:tracePt t="33866" x="3052763" y="4341813"/>
          <p14:tracePt t="33870" x="3046413" y="4360863"/>
          <p14:tracePt t="33877" x="3040063" y="4379913"/>
          <p14:tracePt t="33882" x="3027363" y="4386263"/>
          <p14:tracePt t="33886" x="3008313" y="4405313"/>
          <p14:tracePt t="33893" x="2989263" y="4424363"/>
          <p14:tracePt t="33899" x="2976563" y="4430713"/>
          <p14:tracePt t="33902" x="2963863" y="4449763"/>
          <p14:tracePt t="33908" x="2938463" y="4468813"/>
          <p14:tracePt t="33912" x="2919413" y="4468813"/>
          <p14:tracePt t="33917" x="2913063" y="4475163"/>
          <p14:tracePt t="33923" x="2874963" y="4500563"/>
          <p14:tracePt t="33927" x="2868613" y="4506913"/>
          <p14:tracePt t="33932" x="2849563" y="4513263"/>
          <p14:tracePt t="33939" x="2830513" y="4519613"/>
          <p14:tracePt t="33943" x="2817813" y="4525963"/>
          <p14:tracePt t="33947" x="2805113" y="4525963"/>
          <p14:tracePt t="33954" x="2786063" y="4532313"/>
          <p14:tracePt t="33958" x="2779713" y="4538663"/>
          <p14:tracePt t="33962" x="2762250" y="4538663"/>
          <p14:tracePt t="33968" x="2736850" y="4545013"/>
          <p14:tracePt t="33973" x="2711450" y="4551363"/>
          <p14:tracePt t="33976" x="2705100" y="4551363"/>
          <p14:tracePt t="33979" x="2698750" y="4551363"/>
          <p14:tracePt t="33986" x="2673350" y="4551363"/>
          <p14:tracePt t="33992" x="2660650" y="4557713"/>
          <p14:tracePt t="33996" x="2647950" y="4557713"/>
          <p14:tracePt t="34001" x="2635250" y="4564063"/>
          <p14:tracePt t="34009" x="2628900" y="4564063"/>
          <p14:tracePt t="34688" x="2622550" y="4564063"/>
          <p14:tracePt t="34699" x="2616200" y="4564063"/>
          <p14:tracePt t="34705" x="2609850" y="4564063"/>
          <p14:tracePt t="34711" x="2597150" y="4564063"/>
          <p14:tracePt t="34720" x="2590800" y="4564063"/>
          <p14:tracePt t="34732" x="2578100" y="4564063"/>
          <p14:tracePt t="34736" x="2565400" y="4564063"/>
          <p14:tracePt t="34741" x="2540000" y="4570413"/>
          <p14:tracePt t="34746" x="2527300" y="4570413"/>
          <p14:tracePt t="34751" x="2508250" y="4570413"/>
          <p14:tracePt t="34760" x="2476500" y="4570413"/>
          <p14:tracePt t="34766" x="2451100" y="4576763"/>
          <p14:tracePt t="34774" x="2427288" y="4583113"/>
          <p14:tracePt t="34778" x="2414588" y="4589463"/>
          <p14:tracePt t="34788" x="2389188" y="4589463"/>
          <p14:tracePt t="34792" x="2370138" y="4595813"/>
          <p14:tracePt t="34801" x="2357438" y="4595813"/>
          <p14:tracePt t="34807" x="2351088" y="4595813"/>
          <p14:tracePt t="34812" x="2332038" y="4595813"/>
          <p14:tracePt t="34819" x="2325688" y="4595813"/>
          <p14:tracePt t="34823" x="2319338" y="4595813"/>
          <p14:tracePt t="34897" x="2312988" y="4595813"/>
          <p14:tracePt t="34916" x="2312988" y="4583113"/>
          <p14:tracePt t="34922" x="2319338" y="4564063"/>
          <p14:tracePt t="34932" x="2338388" y="4551363"/>
          <p14:tracePt t="34939" x="2357438" y="4525963"/>
          <p14:tracePt t="34949" x="2376488" y="4506913"/>
          <p14:tracePt t="34959" x="2401888" y="4481513"/>
          <p14:tracePt t="34965" x="2433638" y="4462463"/>
          <p14:tracePt t="34973" x="2451100" y="4443413"/>
          <p14:tracePt t="34978" x="2470150" y="4437063"/>
          <p14:tracePt t="34983" x="2476500" y="4424363"/>
          <p14:tracePt t="34986" x="2489200" y="4424363"/>
          <p14:tracePt t="34992" x="2495550" y="4418013"/>
          <p14:tracePt t="34995" x="2501900" y="4418013"/>
          <p14:tracePt t="35000" x="2508250" y="4405313"/>
          <p14:tracePt t="35003" x="2520950" y="4398963"/>
          <p14:tracePt t="35010" x="2540000" y="4392613"/>
          <p14:tracePt t="35014" x="2559050" y="4386263"/>
          <p14:tracePt t="35018" x="2571750" y="4379913"/>
          <p14:tracePt t="35025" x="2603500" y="4373563"/>
          <p14:tracePt t="35030" x="2635250" y="4367213"/>
          <p14:tracePt t="35037" x="2660650" y="4367213"/>
          <p14:tracePt t="35040" x="2679700" y="4367213"/>
          <p14:tracePt t="35045" x="2717800" y="4367213"/>
          <p14:tracePt t="35055" x="2768600" y="4360863"/>
          <p14:tracePt t="35060" x="2805113" y="4360863"/>
          <p14:tracePt t="35063" x="2817813" y="4367213"/>
          <p14:tracePt t="35068" x="2843213" y="4379913"/>
          <p14:tracePt t="35071" x="2849563" y="4392613"/>
          <p14:tracePt t="35075" x="2862263" y="4405313"/>
          <p14:tracePt t="35080" x="2881313" y="4411663"/>
          <p14:tracePt t="35087" x="2913063" y="4456113"/>
          <p14:tracePt t="35091" x="2925763" y="4487863"/>
          <p14:tracePt t="35095" x="2938463" y="4506913"/>
          <p14:tracePt t="35101" x="2957513" y="4545013"/>
          <p14:tracePt t="35106" x="2976563" y="4589463"/>
          <p14:tracePt t="35110" x="2989263" y="4614863"/>
          <p14:tracePt t="35118" x="3008313" y="4645025"/>
          <p14:tracePt t="35123" x="3021013" y="4689475"/>
          <p14:tracePt t="35127" x="3027363" y="4695825"/>
          <p14:tracePt t="35135" x="3052763" y="4759325"/>
          <p14:tracePt t="35142" x="3059113" y="4772025"/>
          <p14:tracePt t="35152" x="3059113" y="4803775"/>
          <p14:tracePt t="35159" x="3059113" y="4810125"/>
          <p14:tracePt t="35165" x="3059113" y="4816475"/>
          <p14:tracePt t="35171" x="3059113" y="4822825"/>
          <p14:tracePt t="35173" x="3059113" y="4829175"/>
          <p14:tracePt t="35178" x="3052763" y="4841875"/>
          <p14:tracePt t="35181" x="3040063" y="4848225"/>
          <p14:tracePt t="35187" x="3033713" y="4848225"/>
          <p14:tracePt t="35190" x="3021013" y="4848225"/>
          <p14:tracePt t="35195" x="3008313" y="4854575"/>
          <p14:tracePt t="35198" x="2995613" y="4860925"/>
          <p14:tracePt t="35203" x="2976563" y="4867275"/>
          <p14:tracePt t="35205" x="2963863" y="4867275"/>
          <p14:tracePt t="35211" x="2951163" y="4873625"/>
          <p14:tracePt t="35216" x="2944813" y="4873625"/>
          <p14:tracePt t="35219" x="2913063" y="4879975"/>
          <p14:tracePt t="35222" x="2906713" y="4879975"/>
          <p14:tracePt t="35227" x="2887663" y="4886325"/>
          <p14:tracePt t="35236" x="2868613" y="4886325"/>
          <p14:tracePt t="35243" x="2849563" y="4892675"/>
          <p14:tracePt t="35246" x="2849563" y="4899025"/>
          <p14:tracePt t="35251" x="2843213" y="4899025"/>
          <p14:tracePt t="35258" x="2836863" y="4899025"/>
          <p14:tracePt t="35262" x="2836863" y="4905375"/>
          <p14:tracePt t="35281" x="2830513" y="4905375"/>
          <p14:tracePt t="35321" x="2824163" y="4905375"/>
          <p14:tracePt t="35326" x="2805113" y="4905375"/>
          <p14:tracePt t="35330" x="2798763" y="4899025"/>
          <p14:tracePt t="35336" x="2774950" y="4892675"/>
          <p14:tracePt t="35340" x="2762250" y="4879975"/>
          <p14:tracePt t="35344" x="2743200" y="4860925"/>
          <p14:tracePt t="35351" x="2724150" y="4841875"/>
          <p14:tracePt t="35367" x="2667000" y="4784725"/>
          <p14:tracePt t="35376" x="2597150" y="4670425"/>
          <p14:tracePt t="35385" x="2571750" y="4614863"/>
          <p14:tracePt t="35389" x="2552700" y="4557713"/>
          <p14:tracePt t="35395" x="2540000" y="4513263"/>
          <p14:tracePt t="35408" x="2527300" y="4418013"/>
          <p14:tracePt t="35419" x="2514600" y="4354513"/>
          <p14:tracePt t="35430" x="2514600" y="4335463"/>
          <p14:tracePt t="35449" x="2514600" y="4329113"/>
          <p14:tracePt t="35458" x="2520950" y="4322763"/>
          <p14:tracePt t="35466" x="2527300" y="4322763"/>
          <p14:tracePt t="35473" x="2565400" y="4316413"/>
          <p14:tracePt t="35483" x="2590800" y="4316413"/>
          <p14:tracePt t="35488" x="2616200" y="4322763"/>
          <p14:tracePt t="35498" x="2641600" y="4335463"/>
          <p14:tracePt t="35506" x="2660650" y="4360863"/>
          <p14:tracePt t="35515" x="2673350" y="4373563"/>
          <p14:tracePt t="35522" x="2673350" y="4392613"/>
          <p14:tracePt t="35529" x="2686050" y="4398963"/>
          <p14:tracePt t="35532" x="2692400" y="4418013"/>
          <p14:tracePt t="35535" x="2692400" y="4430713"/>
          <p14:tracePt t="35542" x="2692400" y="4462463"/>
          <p14:tracePt t="35547" x="2705100" y="4475163"/>
          <p14:tracePt t="35551" x="2711450" y="4494213"/>
          <p14:tracePt t="35558" x="2717800" y="4525963"/>
          <p14:tracePt t="35563" x="2724150" y="4545013"/>
          <p14:tracePt t="35567" x="2730500" y="4570413"/>
          <p14:tracePt t="35573" x="2730500" y="4595813"/>
          <p14:tracePt t="35578" x="2730500" y="4627563"/>
          <p14:tracePt t="35583" x="2730500" y="4664075"/>
          <p14:tracePt t="35588" x="2730500" y="4695825"/>
          <p14:tracePt t="35592" x="2724150" y="4721225"/>
          <p14:tracePt t="35595" x="2717800" y="4746625"/>
          <p14:tracePt t="35599" x="2705100" y="4772025"/>
          <p14:tracePt t="35606" x="2679700" y="4810125"/>
          <p14:tracePt t="35612" x="2654300" y="4841875"/>
          <p14:tracePt t="35616" x="2635250" y="4867275"/>
          <p14:tracePt t="35621" x="2616200" y="4886325"/>
          <p14:tracePt t="35625" x="2590800" y="4905375"/>
          <p14:tracePt t="35629" x="2571750" y="4911725"/>
          <p14:tracePt t="35634" x="2565400" y="4918075"/>
          <p14:tracePt t="35639" x="2559050" y="4924425"/>
          <p14:tracePt t="35642" x="2533650" y="4924425"/>
          <p14:tracePt t="35646" x="2520950" y="4930775"/>
          <p14:tracePt t="35654" x="2514600" y="4930775"/>
          <p14:tracePt t="35657" x="2501900" y="4930775"/>
          <p14:tracePt t="35661" x="2489200" y="4930775"/>
          <p14:tracePt t="35669" x="2482850" y="4930775"/>
          <p14:tracePt t="35672" x="2463800" y="4924425"/>
          <p14:tracePt t="35674" x="2457450" y="4911725"/>
          <p14:tracePt t="35680" x="2446338" y="4905375"/>
          <p14:tracePt t="35686" x="2414588" y="4867275"/>
          <p14:tracePt t="35690" x="2389188" y="4854575"/>
          <p14:tracePt t="35693" x="2370138" y="4829175"/>
          <p14:tracePt t="35701" x="2332038" y="4803775"/>
          <p14:tracePt t="35705" x="2293938" y="4759325"/>
          <p14:tracePt t="35710" x="2255838" y="4727575"/>
          <p14:tracePt t="35717" x="2185988" y="4670425"/>
          <p14:tracePt t="35721" x="2141538" y="4638675"/>
          <p14:tracePt t="35725" x="2098675" y="4608513"/>
          <p14:tracePt t="35733" x="2022475" y="4557713"/>
          <p14:tracePt t="35737" x="1971675" y="4525963"/>
          <p14:tracePt t="35742" x="1927225" y="4500563"/>
          <p14:tracePt t="35748" x="1882775" y="4475163"/>
          <p14:tracePt t="35753" x="1844675" y="4456113"/>
          <p14:tracePt t="35757" x="1819275" y="4443413"/>
          <p14:tracePt t="35765" x="1800225" y="4437063"/>
          <p14:tracePt t="35771" x="1795463" y="4430713"/>
          <p14:tracePt t="35822" x="1800225" y="4430713"/>
          <p14:tracePt t="35827" x="1825625" y="4430713"/>
          <p14:tracePt t="35834" x="1863725" y="4437063"/>
          <p14:tracePt t="35841" x="1908175" y="4449763"/>
          <p14:tracePt t="35847" x="1958975" y="4462463"/>
          <p14:tracePt t="35855" x="2009775" y="4481513"/>
          <p14:tracePt t="35864" x="2066925" y="4513263"/>
          <p14:tracePt t="35873" x="2098675" y="4538663"/>
          <p14:tracePt t="35880" x="2117725" y="4570413"/>
          <p14:tracePt t="35886" x="2122488" y="4576763"/>
          <p14:tracePt t="35893" x="2135188" y="4621213"/>
          <p14:tracePt t="35898" x="2141538" y="4638675"/>
          <p14:tracePt t="35906" x="2154238" y="4683125"/>
          <p14:tracePt t="35910" x="2160588" y="4708525"/>
          <p14:tracePt t="35915" x="2166938" y="4714875"/>
          <p14:tracePt t="35920" x="2166938" y="4752975"/>
          <p14:tracePt t="35924" x="2173288" y="4772025"/>
          <p14:tracePt t="35927" x="2173288" y="4784725"/>
          <p14:tracePt t="35937" x="2173288" y="4822825"/>
          <p14:tracePt t="35941" x="2166938" y="4835525"/>
          <p14:tracePt t="35945" x="2154238" y="4848225"/>
          <p14:tracePt t="35949" x="2147888" y="4854575"/>
          <p14:tracePt t="35952" x="2141538" y="4867275"/>
          <p14:tracePt t="35955" x="2128838" y="4873625"/>
          <p14:tracePt t="35958" x="2105025" y="4886325"/>
          <p14:tracePt t="35967" x="2092325" y="4892675"/>
          <p14:tracePt t="35974" x="2073275" y="4905375"/>
          <p14:tracePt t="35979" x="2054225" y="4911725"/>
          <p14:tracePt t="35982" x="2047875" y="4911725"/>
          <p14:tracePt t="35985" x="2041525" y="4918075"/>
          <p14:tracePt t="35993" x="2028825" y="4918075"/>
          <p14:tracePt t="36154" x="2028825" y="4937125"/>
          <p14:tracePt t="36162" x="2028825" y="4943475"/>
          <p14:tracePt t="36171" x="2028825" y="4979988"/>
          <p14:tracePt t="36177" x="2028825" y="4992688"/>
          <p14:tracePt t="36182" x="2028825" y="5005388"/>
          <p14:tracePt t="36190" x="2016125" y="5037138"/>
          <p14:tracePt t="36195" x="2009775" y="5056188"/>
          <p14:tracePt t="36200" x="2003425" y="5068888"/>
          <p14:tracePt t="36203" x="1997075" y="5081588"/>
          <p14:tracePt t="36207" x="1978025" y="5100638"/>
          <p14:tracePt t="36211" x="1965325" y="5113338"/>
          <p14:tracePt t="36218" x="1946275" y="5132388"/>
          <p14:tracePt t="36222" x="1933575" y="5145088"/>
          <p14:tracePt t="36227" x="1920875" y="5157788"/>
          <p14:tracePt t="36233" x="1895475" y="5164138"/>
          <p14:tracePt t="36236" x="1876425" y="5170488"/>
          <p14:tracePt t="36239" x="1857375" y="5176838"/>
          <p14:tracePt t="36242" x="1844675" y="5183188"/>
          <p14:tracePt t="36253" x="1806575" y="5189538"/>
          <p14:tracePt t="36257" x="1789113" y="5189538"/>
          <p14:tracePt t="36260" x="1776413" y="5189538"/>
          <p14:tracePt t="36264" x="1770063" y="5189538"/>
          <p14:tracePt t="36267" x="1757363" y="5189538"/>
          <p14:tracePt t="36271" x="1738313" y="5189538"/>
          <p14:tracePt t="36274" x="1731963" y="5189538"/>
          <p14:tracePt t="36279" x="1719263" y="5189538"/>
          <p14:tracePt t="36284" x="1687513" y="5189538"/>
          <p14:tracePt t="36288" x="1674813" y="5189538"/>
          <p14:tracePt t="36292" x="1655763" y="5189538"/>
          <p14:tracePt t="36295" x="1643063" y="5183188"/>
          <p14:tracePt t="36299" x="1630363" y="5183188"/>
          <p14:tracePt t="36303" x="1617663" y="5170488"/>
          <p14:tracePt t="36305" x="1598613" y="5170488"/>
          <p14:tracePt t="36312" x="1579563" y="5170488"/>
          <p14:tracePt t="36317" x="1554163" y="5151438"/>
          <p14:tracePt t="36321" x="1541463" y="5151438"/>
          <p14:tracePt t="36326" x="1522413" y="5132388"/>
          <p14:tracePt t="36329" x="1516063" y="5132388"/>
          <p14:tracePt t="36332" x="1509713" y="5132388"/>
          <p14:tracePt t="36335" x="1497013" y="5126038"/>
          <p14:tracePt t="36338" x="1490663" y="5119688"/>
          <p14:tracePt t="36345" x="1484313" y="5106988"/>
          <p14:tracePt t="36352" x="1477963" y="5094288"/>
          <p14:tracePt t="36360" x="1477963" y="5087938"/>
          <p14:tracePt t="36367" x="1477963" y="5081588"/>
          <p14:tracePt t="36371" x="1477963" y="5075238"/>
          <p14:tracePt t="36378" x="1477963" y="5062538"/>
          <p14:tracePt t="36385" x="1477963" y="5049838"/>
          <p14:tracePt t="36389" x="1477963" y="5043488"/>
          <p14:tracePt t="36392" x="1477963" y="5037138"/>
          <p14:tracePt t="36395" x="1477963" y="5030788"/>
          <p14:tracePt t="36401" x="1477963" y="5011738"/>
          <p14:tracePt t="36406" x="1490663" y="4999038"/>
          <p14:tracePt t="36411" x="1503363" y="4992688"/>
          <p14:tracePt t="36416" x="1509713" y="4986338"/>
          <p14:tracePt t="36425" x="1554163" y="4962525"/>
          <p14:tracePt t="36430" x="1579563" y="4956175"/>
          <p14:tracePt t="36437" x="1604963" y="4943475"/>
          <p14:tracePt t="36441" x="1636713" y="4943475"/>
          <p14:tracePt t="36444" x="1643063" y="4943475"/>
          <p14:tracePt t="36447" x="1655763" y="4943475"/>
          <p14:tracePt t="36454" x="1668463" y="4943475"/>
          <p14:tracePt t="36475" x="1674813" y="4943475"/>
          <p14:tracePt t="36478" x="1681163" y="4943475"/>
          <p14:tracePt t="36487" x="1687513" y="4949825"/>
          <p14:tracePt t="36491" x="1693863" y="4956175"/>
          <p14:tracePt t="36496" x="1700213" y="4962525"/>
          <p14:tracePt t="36502" x="1700213" y="4968875"/>
          <p14:tracePt t="36509" x="1719263" y="4979988"/>
          <p14:tracePt t="36517" x="1719263" y="4986338"/>
          <p14:tracePt t="37197" x="1719263" y="4979988"/>
          <p14:tracePt t="37207" x="1719263" y="4973638"/>
          <p14:tracePt t="37216" x="1719263" y="4968875"/>
          <p14:tracePt t="37229" x="1719263" y="4962525"/>
          <p14:tracePt t="37321" x="1712913" y="4962525"/>
          <p14:tracePt t="37326" x="1706563" y="4962525"/>
          <p14:tracePt t="37334" x="1700213" y="4973638"/>
          <p14:tracePt t="37340" x="1681163" y="4999038"/>
          <p14:tracePt t="37350" x="1668463" y="5024438"/>
          <p14:tracePt t="37357" x="1649413" y="5043488"/>
          <p14:tracePt t="37365" x="1643063" y="5075238"/>
          <p14:tracePt t="37371" x="1636713" y="5087938"/>
          <p14:tracePt t="37375" x="1630363" y="5087938"/>
          <p14:tracePt t="37385" x="1617663" y="5106988"/>
          <p14:tracePt t="37392" x="1617663" y="5119688"/>
          <p14:tracePt t="37398" x="1604963" y="5126038"/>
          <p14:tracePt t="37477" x="1592263" y="5126038"/>
          <p14:tracePt t="37483" x="1573213" y="5126038"/>
          <p14:tracePt t="37493" x="1547813" y="5113338"/>
          <p14:tracePt t="37499" x="1522413" y="5100638"/>
          <p14:tracePt t="37512" x="1460500" y="5075238"/>
          <p14:tracePt t="37520" x="1409700" y="5049838"/>
          <p14:tracePt t="37529" x="1365250" y="5011738"/>
          <p14:tracePt t="37535" x="1352550" y="4999038"/>
          <p14:tracePt t="37541" x="1346200" y="4973638"/>
          <p14:tracePt t="37547" x="1339850" y="4962525"/>
          <p14:tracePt t="37556" x="1339850" y="4949825"/>
          <p14:tracePt t="37563" x="1339850" y="4911725"/>
          <p14:tracePt t="37571" x="1339850" y="4886325"/>
          <p14:tracePt t="37574" x="1339850" y="4867275"/>
          <p14:tracePt t="37578" x="1339850" y="4848225"/>
          <p14:tracePt t="37587" x="1352550" y="4816475"/>
          <p14:tracePt t="37592" x="1377950" y="4791075"/>
          <p14:tracePt t="37599" x="1409700" y="4759325"/>
          <p14:tracePt t="37603" x="1435100" y="4740275"/>
          <p14:tracePt t="37608" x="1471613" y="4721225"/>
          <p14:tracePt t="37612" x="1503363" y="4702175"/>
          <p14:tracePt t="37622" x="1579563" y="4676775"/>
          <p14:tracePt t="37627" x="1655763" y="4651375"/>
          <p14:tracePt t="37635" x="1712913" y="4645025"/>
          <p14:tracePt t="37639" x="1763713" y="4638675"/>
          <p14:tracePt t="37645" x="1795463" y="4638675"/>
          <p14:tracePt t="37652" x="1812925" y="4638675"/>
          <p14:tracePt t="37656" x="1812925" y="4645025"/>
          <p14:tracePt t="37659" x="1819275" y="4651375"/>
          <p14:tracePt t="37664" x="1825625" y="4664075"/>
          <p14:tracePt t="37667" x="1831975" y="4670425"/>
          <p14:tracePt t="37671" x="1838325" y="4676775"/>
          <p14:tracePt t="37686" x="1870075" y="4784725"/>
          <p14:tracePt t="37697" x="1895475" y="4848225"/>
          <p14:tracePt t="37702" x="1908175" y="4905375"/>
          <p14:tracePt t="37706" x="1908175" y="4924425"/>
          <p14:tracePt t="37713" x="1914525" y="4956175"/>
          <p14:tracePt t="37719" x="1914525" y="4979988"/>
          <p14:tracePt t="37724" x="1914525" y="4992688"/>
          <p14:tracePt t="37732" x="1914525" y="5018088"/>
          <p14:tracePt t="37738" x="1889125" y="5037138"/>
          <p14:tracePt t="37743" x="1863725" y="5056188"/>
          <p14:tracePt t="37747" x="1831975" y="5062538"/>
          <p14:tracePt t="37752" x="1800225" y="5068888"/>
          <p14:tracePt t="37760" x="1738313" y="5081588"/>
          <p14:tracePt t="37765" x="1655763" y="5087938"/>
          <p14:tracePt t="37771" x="1598613" y="5087938"/>
          <p14:tracePt t="37776" x="1522413" y="5087938"/>
          <p14:tracePt t="37781" x="1471613" y="5087938"/>
          <p14:tracePt t="37786" x="1409700" y="5087938"/>
          <p14:tracePt t="37795" x="1308100" y="5068888"/>
          <p14:tracePt t="37803" x="1231900" y="5049838"/>
          <p14:tracePt t="37810" x="1155700" y="5030788"/>
          <p14:tracePt t="37815" x="1112838" y="5011738"/>
          <p14:tracePt t="37823" x="1055688" y="4986338"/>
          <p14:tracePt t="37829" x="1011238" y="4973638"/>
          <p14:tracePt t="37838" x="998538" y="4956175"/>
          <p14:tracePt t="37845" x="985838" y="4937125"/>
          <p14:tracePt t="37852" x="985838" y="4930775"/>
          <p14:tracePt t="37855" x="985838" y="4924425"/>
          <p14:tracePt t="37858" x="985838" y="4918075"/>
          <p14:tracePt t="37862" x="985838" y="4911725"/>
          <p14:tracePt t="37866" x="985838" y="4905375"/>
          <p14:tracePt t="37869" x="985838" y="4899025"/>
          <p14:tracePt t="37871" x="992188" y="4892675"/>
          <p14:tracePt t="37874" x="998538" y="4886325"/>
          <p14:tracePt t="37878" x="1011238" y="4873625"/>
          <p14:tracePt t="37885" x="1023938" y="4860925"/>
          <p14:tracePt t="37888" x="1042988" y="4848225"/>
          <p14:tracePt t="37892" x="1049338" y="4835525"/>
          <p14:tracePt t="37895" x="1055688" y="4829175"/>
          <p14:tracePt t="37901" x="1087438" y="4816475"/>
          <p14:tracePt t="37905" x="1106488" y="4810125"/>
          <p14:tracePt t="37909" x="1125538" y="4797425"/>
          <p14:tracePt t="37916" x="1149350" y="4791075"/>
          <p14:tracePt t="37920" x="1193800" y="4778375"/>
          <p14:tracePt t="37924" x="1225550" y="4772025"/>
          <p14:tracePt t="37929" x="1250950" y="4765675"/>
          <p14:tracePt t="37932" x="1276350" y="4765675"/>
          <p14:tracePt t="37936" x="1314450" y="4759325"/>
          <p14:tracePt t="37940" x="1339850" y="4759325"/>
          <p14:tracePt t="37945" x="1371600" y="4759325"/>
          <p14:tracePt t="37951" x="1435100" y="4759325"/>
          <p14:tracePt t="37955" x="1477963" y="4759325"/>
          <p14:tracePt t="37962" x="1516063" y="4759325"/>
          <p14:tracePt t="37967" x="1566863" y="4759325"/>
          <p14:tracePt t="37971" x="1598613" y="4765675"/>
          <p14:tracePt t="37977" x="1617663" y="4778375"/>
          <p14:tracePt t="37982" x="1649413" y="4791075"/>
          <p14:tracePt t="37985" x="1674813" y="4803775"/>
          <p14:tracePt t="37989" x="1687513" y="4810125"/>
          <p14:tracePt t="37994" x="1706563" y="4822825"/>
          <p14:tracePt t="37999" x="1719263" y="4829175"/>
          <p14:tracePt t="38003" x="1719263" y="4841875"/>
          <p14:tracePt t="38011" x="1731963" y="4848225"/>
          <p14:tracePt t="38015" x="1731963" y="4854575"/>
          <p14:tracePt t="38019" x="1731963" y="4860925"/>
          <p14:tracePt t="38023" x="1731963" y="4867275"/>
          <p14:tracePt t="38028" x="1731963" y="4873625"/>
          <p14:tracePt t="38034" x="1738313" y="4879975"/>
          <p14:tracePt t="38050" x="1738313" y="4905375"/>
          <p14:tracePt t="38059" x="1719263" y="4924425"/>
          <p14:tracePt t="38066" x="1687513" y="4949825"/>
          <p14:tracePt t="38074" x="1649413" y="4962525"/>
          <p14:tracePt t="38082" x="1592263" y="4979988"/>
          <p14:tracePt t="38092" x="1516063" y="4992688"/>
          <p14:tracePt t="38097" x="1490663" y="4999038"/>
          <p14:tracePt t="38103" x="1454150" y="4999038"/>
          <p14:tracePt t="38108" x="1428750" y="4999038"/>
          <p14:tracePt t="38113" x="1416050" y="4999038"/>
          <p14:tracePt t="38116" x="1409700" y="4999038"/>
          <p14:tracePt t="38123" x="1390650" y="4999038"/>
          <p14:tracePt t="38128" x="1384300" y="4992688"/>
          <p14:tracePt t="38131" x="1377950" y="4986338"/>
          <p14:tracePt t="38136" x="1371600" y="4979988"/>
          <p14:tracePt t="38140" x="1365250" y="4973638"/>
          <p14:tracePt t="38144" x="1352550" y="4968875"/>
          <p14:tracePt t="38147" x="1346200" y="4962525"/>
          <p14:tracePt t="38156" x="1320800" y="4930775"/>
          <p14:tracePt t="38160" x="1314450" y="4918075"/>
          <p14:tracePt t="38166" x="1308100" y="4899025"/>
          <p14:tracePt t="38170" x="1295400" y="4873625"/>
          <p14:tracePt t="38174" x="1295400" y="4860925"/>
          <p14:tracePt t="38177" x="1295400" y="4854575"/>
          <p14:tracePt t="38185" x="1295400" y="4835525"/>
          <p14:tracePt t="38191" x="1295400" y="4816475"/>
          <p14:tracePt t="38194" x="1295400" y="4810125"/>
          <p14:tracePt t="38201" x="1295400" y="4784725"/>
          <p14:tracePt t="38206" x="1295400" y="4778375"/>
          <p14:tracePt t="38210" x="1295400" y="4759325"/>
          <p14:tracePt t="38218" x="1301750" y="4740275"/>
          <p14:tracePt t="38222" x="1308100" y="4727575"/>
          <p14:tracePt t="38227" x="1314450" y="4714875"/>
          <p14:tracePt t="38231" x="1320800" y="4702175"/>
          <p14:tracePt t="38234" x="1327150" y="4695825"/>
          <p14:tracePt t="38238" x="1333500" y="4689475"/>
          <p14:tracePt t="38240" x="1339850" y="4676775"/>
          <p14:tracePt t="38251" x="1371600" y="4651375"/>
          <p14:tracePt t="38256" x="1384300" y="4645025"/>
          <p14:tracePt t="38261" x="1403350" y="4632325"/>
          <p14:tracePt t="38265" x="1428750" y="4621213"/>
          <p14:tracePt t="38268" x="1447800" y="4614863"/>
          <p14:tracePt t="38272" x="1471613" y="4608513"/>
          <p14:tracePt t="38279" x="1509713" y="4595813"/>
          <p14:tracePt t="38283" x="1547813" y="4595813"/>
          <p14:tracePt t="38287" x="1585913" y="4589463"/>
          <p14:tracePt t="38292" x="1592263" y="4589463"/>
          <p14:tracePt t="38297" x="1643063" y="4589463"/>
          <p14:tracePt t="38301" x="1668463" y="4589463"/>
          <p14:tracePt t="38305" x="1706563" y="4589463"/>
          <p14:tracePt t="38314" x="1744663" y="4595813"/>
          <p14:tracePt t="38318" x="1757363" y="4608513"/>
          <p14:tracePt t="38324" x="1782763" y="4621213"/>
          <p14:tracePt t="38328" x="1795463" y="4632325"/>
          <p14:tracePt t="38333" x="1800225" y="4645025"/>
          <p14:tracePt t="38341" x="1819275" y="4664075"/>
          <p14:tracePt t="38346" x="1838325" y="4702175"/>
          <p14:tracePt t="38352" x="1838325" y="4708525"/>
          <p14:tracePt t="38362" x="1857375" y="4752975"/>
          <p14:tracePt t="38371" x="1863725" y="4784725"/>
          <p14:tracePt t="38377" x="1863725" y="4816475"/>
          <p14:tracePt t="38383" x="1857375" y="4829175"/>
          <p14:tracePt t="38390" x="1819275" y="4873625"/>
          <p14:tracePt t="38395" x="1795463" y="4899025"/>
          <p14:tracePt t="38403" x="1757363" y="4918075"/>
          <p14:tracePt t="38408" x="1649413" y="4973638"/>
          <p14:tracePt t="38414" x="1573213" y="4999038"/>
          <p14:tracePt t="38422" x="1454150" y="5037138"/>
          <p14:tracePt t="38427" x="1352550" y="5056188"/>
          <p14:tracePt t="38436" x="1270000" y="5068888"/>
          <p14:tracePt t="38443" x="1168400" y="5075238"/>
          <p14:tracePt t="38450" x="1112838" y="5075238"/>
          <p14:tracePt t="38457" x="1062038" y="5075238"/>
          <p14:tracePt t="38462" x="1030288" y="5075238"/>
          <p14:tracePt t="38471" x="998538" y="5062538"/>
          <p14:tracePt t="38476" x="998538" y="5056188"/>
          <p14:tracePt t="38488" x="979488" y="5037138"/>
          <p14:tracePt t="38497" x="979488" y="5024438"/>
          <p14:tracePt t="38502" x="979488" y="5005388"/>
          <p14:tracePt t="38506" x="979488" y="4992688"/>
          <p14:tracePt t="38512" x="979488" y="4986338"/>
          <p14:tracePt t="38516" x="979488" y="4962525"/>
          <p14:tracePt t="38520" x="979488" y="4937125"/>
          <p14:tracePt t="38523" x="979488" y="4930775"/>
          <p14:tracePt t="38528" x="979488" y="4899025"/>
          <p14:tracePt t="38532" x="979488" y="4886325"/>
          <p14:tracePt t="38537" x="979488" y="4867275"/>
          <p14:tracePt t="38543" x="985838" y="4829175"/>
          <p14:tracePt t="38548" x="992188" y="4791075"/>
          <p14:tracePt t="38553" x="998538" y="4778375"/>
          <p14:tracePt t="38556" x="998538" y="4772025"/>
          <p14:tracePt t="38560" x="998538" y="4752975"/>
          <p14:tracePt t="38564" x="998538" y="4740275"/>
          <p14:tracePt t="38568" x="1011238" y="4727575"/>
          <p14:tracePt t="38570" x="1017588" y="4714875"/>
          <p14:tracePt t="38579" x="1036638" y="4689475"/>
          <p14:tracePt t="38585" x="1049338" y="4670425"/>
          <p14:tracePt t="38591" x="1074738" y="4657725"/>
          <p14:tracePt t="38595" x="1087438" y="4638675"/>
          <p14:tracePt t="38599" x="1106488" y="4632325"/>
          <p14:tracePt t="38607" x="1138238" y="4621213"/>
          <p14:tracePt t="38612" x="1193800" y="4602163"/>
          <p14:tracePt t="38618" x="1231900" y="4595813"/>
          <p14:tracePt t="38624" x="1301750" y="4583113"/>
          <p14:tracePt t="38628" x="1339850" y="4576763"/>
          <p14:tracePt t="38632" x="1384300" y="4576763"/>
          <p14:tracePt t="38640" x="1466850" y="4570413"/>
          <p14:tracePt t="38645" x="1547813" y="4570413"/>
          <p14:tracePt t="38650" x="1585913" y="4570413"/>
          <p14:tracePt t="38657" x="1687513" y="4570413"/>
          <p14:tracePt t="38663" x="1744663" y="4583113"/>
          <p14:tracePt t="38671" x="1789113" y="4595813"/>
          <p14:tracePt t="38678" x="1870075" y="4632325"/>
          <p14:tracePt t="38685" x="1895475" y="4645025"/>
          <p14:tracePt t="38690" x="1939925" y="4676775"/>
          <p14:tracePt t="38694" x="1958975" y="4695825"/>
          <p14:tracePt t="38699" x="1984375" y="4727575"/>
          <p14:tracePt t="38704" x="1997075" y="4746625"/>
          <p14:tracePt t="38708" x="2016125" y="4765675"/>
          <p14:tracePt t="38713" x="2016125" y="4784725"/>
          <p14:tracePt t="38723" x="2022475" y="4816475"/>
          <p14:tracePt t="38728" x="2028825" y="4835525"/>
          <p14:tracePt t="38733" x="2028825" y="4841875"/>
          <p14:tracePt t="38736" x="2028825" y="4860925"/>
          <p14:tracePt t="38737" x="2028825" y="4867275"/>
          <p14:tracePt t="38741" x="2028825" y="4879975"/>
          <p14:tracePt t="38745" x="2028825" y="4886325"/>
          <p14:tracePt t="38753" x="2028825" y="4905375"/>
          <p14:tracePt t="38758" x="2003425" y="4924425"/>
          <p14:tracePt t="38765" x="1978025" y="4937125"/>
          <p14:tracePt t="38769" x="1958975" y="4949825"/>
          <p14:tracePt t="38774" x="1927225" y="4956175"/>
          <p14:tracePt t="38783" x="1889125" y="4962525"/>
          <p14:tracePt t="38787" x="1857375" y="4968875"/>
          <p14:tracePt t="38792" x="1831975" y="4968875"/>
          <p14:tracePt t="38797" x="1812925" y="4968875"/>
          <p14:tracePt t="38802" x="1800225" y="4968875"/>
          <p14:tracePt t="38807" x="1789113" y="4968875"/>
          <p14:tracePt t="38816" x="1763713" y="4968875"/>
          <p14:tracePt t="38820" x="1757363" y="4968875"/>
          <p14:tracePt t="38823" x="1744663" y="4968875"/>
          <p14:tracePt t="38827" x="1738313" y="4968875"/>
          <p14:tracePt t="38831" x="1731963" y="4962525"/>
          <p14:tracePt t="38836" x="1725613" y="4956175"/>
          <p14:tracePt t="38842" x="1719263" y="4949825"/>
          <p14:tracePt t="38850" x="1712913" y="4937125"/>
          <p14:tracePt t="38859" x="1700213" y="4924425"/>
          <p14:tracePt t="38865" x="1693863" y="4918075"/>
          <p14:tracePt t="38871" x="1687513" y="4911725"/>
          <p14:tracePt t="38883" x="1681163" y="4899025"/>
          <p14:tracePt t="38891" x="1668463" y="4892675"/>
          <p14:tracePt t="38905" x="1662113" y="4892675"/>
          <p14:tracePt t="38912" x="1655763" y="4892675"/>
          <p14:tracePt t="38922" x="1649413" y="4892675"/>
          <p14:tracePt t="38926" x="1649413" y="4886325"/>
          <p14:tracePt t="38961" x="1649413" y="4879975"/>
          <p14:tracePt t="38975" x="1649413" y="4873625"/>
          <p14:tracePt t="38986" x="1649413" y="4867275"/>
          <p14:tracePt t="39123" x="1649413" y="4854575"/>
          <p14:tracePt t="39130" x="1649413" y="4848225"/>
          <p14:tracePt t="39137" x="1649413" y="4835525"/>
          <p14:tracePt t="39147" x="1649413" y="4810125"/>
          <p14:tracePt t="39156" x="1649413" y="4797425"/>
          <p14:tracePt t="39165" x="1662113" y="4778375"/>
          <p14:tracePt t="39173" x="1668463" y="4759325"/>
          <p14:tracePt t="39180" x="1668463" y="4746625"/>
          <p14:tracePt t="39190" x="1674813" y="4727575"/>
          <p14:tracePt t="39195" x="1674813" y="4721225"/>
          <p14:tracePt t="39292" x="1674813" y="4727575"/>
          <p14:tracePt t="39305" x="1681163" y="4740275"/>
          <p14:tracePt t="39309" x="1687513" y="4746625"/>
          <p14:tracePt t="39320" x="1693863" y="4772025"/>
          <p14:tracePt t="39331" x="1706563" y="4791075"/>
          <p14:tracePt t="39337" x="1706563" y="4797425"/>
          <p14:tracePt t="39340" x="1712913" y="4810125"/>
          <p14:tracePt t="39350" x="1731963" y="4829175"/>
          <p14:tracePt t="39355" x="1744663" y="4848225"/>
          <p14:tracePt t="39362" x="1757363" y="4867275"/>
          <p14:tracePt t="39367" x="1770063" y="4879975"/>
          <p14:tracePt t="39372" x="1789113" y="4899025"/>
          <p14:tracePt t="39383" x="1812925" y="4937125"/>
          <p14:tracePt t="39390" x="1825625" y="4956175"/>
          <p14:tracePt t="39393" x="1838325" y="4973638"/>
          <p14:tracePt t="39397" x="1857375" y="4979988"/>
          <p14:tracePt t="39401" x="1863725" y="4986338"/>
          <p14:tracePt t="39404" x="1863725" y="4992688"/>
          <p14:tracePt t="39412" x="1908175" y="5011738"/>
          <p14:tracePt t="39416" x="1914525" y="5018088"/>
          <p14:tracePt t="39420" x="1933575" y="5030788"/>
          <p14:tracePt t="39427" x="1965325" y="5037138"/>
          <p14:tracePt t="39431" x="1971675" y="5043488"/>
          <p14:tracePt t="39435" x="2009775" y="5049838"/>
          <p14:tracePt t="39441" x="2041525" y="5062538"/>
          <p14:tracePt t="39445" x="2054225" y="5068888"/>
          <p14:tracePt t="39449" x="2073275" y="5068888"/>
          <p14:tracePt t="39455" x="2085975" y="5068888"/>
          <p14:tracePt t="39460" x="2105025" y="5081588"/>
          <p14:tracePt t="39463" x="2111375" y="5081588"/>
          <p14:tracePt t="39469" x="2117725" y="5081588"/>
          <p14:tracePt t="39477" x="2117725" y="5087938"/>
          <p14:tracePt t="39483" x="2122488" y="5087938"/>
          <p14:tracePt t="39495" x="2122488" y="5094288"/>
          <p14:tracePt t="39499" x="2128838" y="5100638"/>
          <p14:tracePt t="39506" x="2147888" y="5106988"/>
          <p14:tracePt t="39510" x="2160588" y="5119688"/>
          <p14:tracePt t="39514" x="2173288" y="5126038"/>
          <p14:tracePt t="39522" x="2198688" y="5145088"/>
          <p14:tracePt t="39527" x="2230438" y="5145088"/>
          <p14:tracePt t="39532" x="2243138" y="5157788"/>
          <p14:tracePt t="39536" x="2274888" y="5170488"/>
          <p14:tracePt t="39540" x="2293938" y="5176838"/>
          <p14:tracePt t="39544" x="2319338" y="5189538"/>
          <p14:tracePt t="39553" x="2351088" y="5202238"/>
          <p14:tracePt t="39557" x="2376488" y="5208588"/>
          <p14:tracePt t="39562" x="2401888" y="5214938"/>
          <p14:tracePt t="39568" x="2427288" y="5221288"/>
          <p14:tracePt t="39572" x="2451100" y="5227638"/>
          <p14:tracePt t="39576" x="2457450" y="5227638"/>
          <p14:tracePt t="39583" x="2482850" y="5227638"/>
          <p14:tracePt t="39587" x="2501900" y="5233988"/>
          <p14:tracePt t="39591" x="2514600" y="5233988"/>
          <p14:tracePt t="39596" x="2540000" y="5233988"/>
          <p14:tracePt t="39600" x="2552700" y="5233988"/>
          <p14:tracePt t="39604" x="2565400" y="5233988"/>
          <p14:tracePt t="39606" x="2571750" y="5233988"/>
          <p14:tracePt t="39613" x="2590800" y="5233988"/>
          <p14:tracePt t="39617" x="2616200" y="5240338"/>
          <p14:tracePt t="39621" x="2641600" y="5240338"/>
          <p14:tracePt t="39624" x="2647950" y="5240338"/>
          <p14:tracePt t="39630" x="2686050" y="5240338"/>
          <p14:tracePt t="39634" x="2698750" y="5240338"/>
          <p14:tracePt t="39638" x="2724150" y="5240338"/>
          <p14:tracePt t="39646" x="2755900" y="5240338"/>
          <p14:tracePt t="39652" x="2786063" y="5240338"/>
          <p14:tracePt t="39656" x="2811463" y="5240338"/>
          <p14:tracePt t="39662" x="2830513" y="5240338"/>
          <p14:tracePt t="39665" x="2849563" y="5240338"/>
          <p14:tracePt t="39669" x="2862263" y="5240338"/>
          <p14:tracePt t="39675" x="2874963" y="5240338"/>
          <p14:tracePt t="39682" x="2894013" y="5240338"/>
          <p14:tracePt t="39686" x="2906713" y="5240338"/>
          <p14:tracePt t="39693" x="2913063" y="5246688"/>
          <p14:tracePt t="39698" x="2925763" y="5246688"/>
          <p14:tracePt t="39705" x="2925763" y="5253038"/>
          <p14:tracePt t="39713" x="2951163" y="5259388"/>
          <p14:tracePt t="39720" x="2963863" y="5272088"/>
          <p14:tracePt t="39725" x="2976563" y="5272088"/>
          <p14:tracePt t="39729" x="2989263" y="5284788"/>
          <p14:tracePt t="39740" x="3008313" y="5303838"/>
          <p14:tracePt t="39744" x="3027363" y="5314950"/>
          <p14:tracePt t="39748" x="3033713" y="5321300"/>
          <p14:tracePt t="39753" x="3059113" y="5327650"/>
          <p14:tracePt t="39758" x="3071813" y="5346700"/>
          <p14:tracePt t="39762" x="3090863" y="5353050"/>
          <p14:tracePt t="39765" x="3101975" y="5359400"/>
          <p14:tracePt t="39771" x="3114675" y="5372100"/>
          <p14:tracePt t="39775" x="3133725" y="5384800"/>
          <p14:tracePt t="39780" x="3140075" y="5391150"/>
          <p14:tracePt t="39785" x="3171825" y="5410200"/>
          <p14:tracePt t="39789" x="3184525" y="5416550"/>
          <p14:tracePt t="39792" x="3197225" y="5422900"/>
          <p14:tracePt t="39796" x="3209925" y="5435600"/>
          <p14:tracePt t="39806" x="3241675" y="5454650"/>
          <p14:tracePt t="39810" x="3260725" y="5467350"/>
          <p14:tracePt t="39816" x="3273425" y="5467350"/>
          <p14:tracePt t="39822" x="3292475" y="5486400"/>
          <p14:tracePt t="39826" x="3305175" y="5492750"/>
          <p14:tracePt t="39833" x="3330575" y="5505450"/>
          <p14:tracePt t="39838" x="3343275" y="5518150"/>
          <p14:tracePt t="39840" x="3355975" y="5524500"/>
          <p14:tracePt t="39843" x="3368675" y="5530850"/>
          <p14:tracePt t="39848" x="3387725" y="5543550"/>
          <p14:tracePt t="39852" x="3394075" y="5543550"/>
          <p14:tracePt t="39855" x="3419475" y="5562600"/>
          <p14:tracePt t="39859" x="3430588" y="5568950"/>
          <p14:tracePt t="39867" x="3449638" y="5581650"/>
          <p14:tracePt t="39871" x="3475038" y="5594350"/>
          <p14:tracePt t="39875" x="3494088" y="5600700"/>
          <p14:tracePt t="39881" x="3513138" y="5613400"/>
          <p14:tracePt t="39885" x="3525838" y="5619750"/>
          <p14:tracePt t="39890" x="3538538" y="5626100"/>
          <p14:tracePt t="39898" x="3563938" y="5638800"/>
          <p14:tracePt t="39901" x="3582988" y="5645150"/>
          <p14:tracePt t="39904" x="3582988" y="5651500"/>
          <p14:tracePt t="39910" x="3589338" y="5657850"/>
          <p14:tracePt t="39916" x="3595688" y="5657850"/>
          <p14:tracePt t="39995" x="3602038" y="5657850"/>
          <p14:tracePt t="40002" x="3608388" y="5657850"/>
          <p14:tracePt t="40009" x="3621088" y="5657850"/>
          <p14:tracePt t="40014" x="3627438" y="5657850"/>
          <p14:tracePt t="40019" x="3646488" y="5651500"/>
          <p14:tracePt t="40026" x="3665538" y="5651500"/>
          <p14:tracePt t="40031" x="3678238" y="5645150"/>
          <p14:tracePt t="40038" x="3709988" y="5645150"/>
          <p14:tracePt t="40043" x="3735388" y="5645150"/>
          <p14:tracePt t="40048" x="3759200" y="5645150"/>
          <p14:tracePt t="40056" x="3797300" y="5645150"/>
          <p14:tracePt t="40062" x="3854450" y="5645150"/>
          <p14:tracePt t="40068" x="3898900" y="5645150"/>
          <p14:tracePt t="40073" x="3956050" y="5645150"/>
          <p14:tracePt t="40077" x="3994150" y="5651500"/>
          <p14:tracePt t="40083" x="4038600" y="5657850"/>
          <p14:tracePt t="40090" x="4157663" y="5668963"/>
          <p14:tracePt t="40095" x="4214813" y="5675313"/>
          <p14:tracePt t="40101" x="4310063" y="5681663"/>
          <p14:tracePt t="40106" x="4386263" y="5688013"/>
          <p14:tracePt t="40110" x="4441825" y="5694363"/>
          <p14:tracePt t="40118" x="4505325" y="5700713"/>
          <p14:tracePt t="40122" x="4638675" y="5707063"/>
          <p14:tracePt t="40127" x="4708525" y="5713413"/>
          <p14:tracePt t="40132" x="4783138" y="5719763"/>
          <p14:tracePt t="40136" x="4846638" y="5732463"/>
          <p14:tracePt t="40140" x="4910138" y="5738813"/>
          <p14:tracePt t="40147" x="4986338" y="5751513"/>
          <p14:tracePt t="40153" x="5124450" y="5764213"/>
          <p14:tracePt t="40158" x="5200650" y="5776913"/>
          <p14:tracePt t="40164" x="5302250" y="5795963"/>
          <p14:tracePt t="40168" x="5359400" y="5802313"/>
          <p14:tracePt t="40172" x="5434013" y="5815013"/>
          <p14:tracePt t="40179" x="5535613" y="5834063"/>
          <p14:tracePt t="40185" x="5630863" y="5853113"/>
          <p14:tracePt t="40190" x="5700713" y="5865813"/>
          <p14:tracePt t="40197" x="5768975" y="5884863"/>
          <p14:tracePt t="40201" x="5800725" y="5897563"/>
          <p14:tracePt t="40206" x="5845175" y="5910263"/>
          <p14:tracePt t="40215" x="5889625" y="5922963"/>
          <p14:tracePt t="40220" x="5908675" y="5929313"/>
          <p14:tracePt t="40226" x="5927725" y="5935663"/>
          <p14:tracePt t="40229" x="5934075" y="5935663"/>
          <p14:tracePt t="40234" x="5940425" y="5942013"/>
          <p14:tracePt t="40322" x="5946775" y="5948363"/>
          <p14:tracePt t="40339" x="5953125" y="5948363"/>
          <p14:tracePt t="40342" x="5959475" y="5954713"/>
          <p14:tracePt t="40348" x="5965825" y="5954713"/>
          <p14:tracePt t="40357" x="5978525" y="5961063"/>
          <p14:tracePt t="40365" x="5984875" y="5961063"/>
          <p14:tracePt t="40378" x="6003925" y="5961063"/>
          <p14:tracePt t="40388" x="6010275" y="5967413"/>
          <p14:tracePt t="40397" x="6016625" y="5967413"/>
          <p14:tracePt t="40659" x="6016625" y="5973763"/>
          <p14:tracePt t="40729" x="6016625" y="5986463"/>
          <p14:tracePt t="40735" x="6016625" y="5992813"/>
          <p14:tracePt t="40745" x="6016625" y="6003925"/>
          <p14:tracePt t="40765" x="6016625" y="6010275"/>
          <p14:tracePt t="40875" x="6016625" y="6016625"/>
          <p14:tracePt t="40884" x="6016625" y="6022975"/>
          <p14:tracePt t="40893" x="6016625" y="6035675"/>
          <p14:tracePt t="40897" x="6016625" y="6048375"/>
          <p14:tracePt t="40910" x="6010275" y="6086475"/>
          <p14:tracePt t="40920" x="6003925" y="6111875"/>
          <p14:tracePt t="40925" x="5991225" y="6130925"/>
          <p14:tracePt t="40931" x="5984875" y="6149975"/>
          <p14:tracePt t="40937" x="5984875" y="6169025"/>
          <p14:tracePt t="40941" x="5978525" y="6175375"/>
          <p14:tracePt t="40949" x="5972175" y="6200775"/>
          <p14:tracePt t="40955" x="5965825" y="6213475"/>
          <p14:tracePt t="40960" x="5965825" y="6219825"/>
          <p14:tracePt t="40966" x="5959475" y="6226175"/>
          <p14:tracePt t="40984" x="5959475" y="6238875"/>
          <p14:tracePt t="41180" x="5953125" y="6238875"/>
          <p14:tracePt t="41189" x="5953125" y="6245225"/>
          <p14:tracePt t="41195" x="5953125" y="6251575"/>
          <p14:tracePt t="41203" x="5953125" y="6264275"/>
          <p14:tracePt t="41213" x="5953125" y="6276975"/>
          <p14:tracePt t="41224" x="5953125" y="6283325"/>
          <p14:tracePt t="41386" x="5953125" y="6289675"/>
          <p14:tracePt t="41392" x="5946775" y="6302375"/>
          <p14:tracePt t="41398" x="5946775" y="6315075"/>
          <p14:tracePt t="41405" x="5940425" y="6321425"/>
          <p14:tracePt t="41409" x="5940425" y="6334125"/>
          <p14:tracePt t="41414" x="5934075" y="6340475"/>
          <p14:tracePt t="41422" x="5921375" y="6357938"/>
          <p14:tracePt t="41427" x="5915025" y="6370638"/>
          <p14:tracePt t="41432" x="5908675" y="6389688"/>
          <p14:tracePt t="41440" x="5902325" y="6415088"/>
          <p14:tracePt t="41445" x="5889625" y="6427788"/>
          <p14:tracePt t="41449" x="5889625" y="6440488"/>
          <p14:tracePt t="41455" x="5883275" y="6459538"/>
          <p14:tracePt t="41459" x="5876925" y="6459538"/>
          <p14:tracePt t="41462" x="5870575" y="6472238"/>
          <p14:tracePt t="41469" x="5864225" y="6503988"/>
          <p14:tracePt t="41473" x="5864225" y="6516688"/>
          <p14:tracePt t="41478" x="5857875" y="6523038"/>
          <p14:tracePt t="41486" x="5857875" y="6535738"/>
          <p14:tracePt t="41493" x="5857875" y="6542088"/>
          <p14:tracePt t="41629" x="5857875" y="6535738"/>
          <p14:tracePt t="41647" x="5857875" y="6529388"/>
          <p14:tracePt t="41681" x="5857875" y="6523038"/>
          <p14:tracePt t="42044" x="5851525" y="6523038"/>
          <p14:tracePt t="42054" x="5845175" y="6529388"/>
          <p14:tracePt t="42060" x="5832475" y="6535738"/>
          <p14:tracePt t="42068" x="5826125" y="6535738"/>
          <p14:tracePt t="42073" x="5826125" y="6542088"/>
          <p14:tracePt t="42085" x="5813425" y="6554788"/>
          <p14:tracePt t="42091" x="5807075" y="6567488"/>
          <p14:tracePt t="42098" x="5800725" y="6573838"/>
          <p14:tracePt t="42102" x="5794375" y="6573838"/>
          <p14:tracePt t="42107" x="5794375" y="6586538"/>
          <p14:tracePt t="42118" x="5788025" y="6592888"/>
          <p14:tracePt t="42424" x="5781675" y="6592888"/>
          <p14:tracePt t="42506" x="5781675" y="6586538"/>
          <p14:tracePt t="42512" x="5781675" y="6567488"/>
          <p14:tracePt t="42521" x="5781675" y="6561138"/>
          <p14:tracePt t="42527" x="5781675" y="6535738"/>
          <p14:tracePt t="42531" x="5781675" y="6529388"/>
          <p14:tracePt t="42537" x="5781675" y="6516688"/>
          <p14:tracePt t="42543" x="5781675" y="6503988"/>
          <p14:tracePt t="42553" x="5781675" y="6497638"/>
          <p14:tracePt t="42556" x="5781675" y="6491288"/>
          <p14:tracePt t="42562" x="5781675" y="6484938"/>
          <p14:tracePt t="42600" x="5781675" y="6472238"/>
          <p14:tracePt t="42605" x="5781675" y="6465888"/>
          <p14:tracePt t="42612" x="5781675" y="6459538"/>
          <p14:tracePt t="42620" x="5781675" y="6453188"/>
          <p14:tracePt t="42623" x="5781675" y="6440488"/>
          <p14:tracePt t="42637" x="5781675" y="6434138"/>
          <p14:tracePt t="42665" x="5781675" y="6427788"/>
          <p14:tracePt t="42671" x="5768975" y="6427788"/>
          <p14:tracePt t="42682" x="5743575" y="6453188"/>
          <p14:tracePt t="42687" x="5724525" y="6472238"/>
          <p14:tracePt t="42697" x="5707063" y="6497638"/>
          <p14:tracePt t="42703" x="5688013" y="6523038"/>
          <p14:tracePt t="42709" x="5668963" y="6548438"/>
          <p14:tracePt t="42714" x="5656263" y="6567488"/>
          <p14:tracePt t="42720" x="5643563" y="6586538"/>
          <p14:tracePt t="42728" x="5624513" y="6605588"/>
          <p14:tracePt t="42734" x="5611813" y="6618288"/>
          <p14:tracePt t="42742" x="5599113" y="6630988"/>
          <p14:tracePt t="42793" x="5599113" y="6624638"/>
          <p14:tracePt t="42798" x="5599113" y="6605588"/>
          <p14:tracePt t="42805" x="5599113" y="6580188"/>
          <p14:tracePt t="42810" x="5599113" y="6567488"/>
          <p14:tracePt t="42814" x="5605463" y="6548438"/>
          <p14:tracePt t="42823" x="5611813" y="6523038"/>
          <p14:tracePt t="42828" x="5618163" y="6503988"/>
          <p14:tracePt t="42834" x="5618163" y="6478588"/>
          <p14:tracePt t="42838" x="5624513" y="6459538"/>
          <p14:tracePt t="42842" x="5624513" y="6453188"/>
          <p14:tracePt t="42846" x="5624513" y="6434138"/>
          <p14:tracePt t="42854" x="5630863" y="6402388"/>
          <p14:tracePt t="42858" x="5630863" y="6389688"/>
          <p14:tracePt t="42868" x="5630863" y="6376988"/>
          <p14:tracePt t="42875" x="5630863" y="6345238"/>
          <p14:tracePt t="42878" x="5630863" y="6340475"/>
          <p14:tracePt t="42886" x="5630863" y="6334125"/>
          <p14:tracePt t="42890" x="5630863" y="6321425"/>
          <p14:tracePt t="42897" x="5630863" y="6315075"/>
          <p14:tracePt t="42900" x="5630863" y="6308725"/>
          <p14:tracePt t="42906" x="5630863" y="6302375"/>
          <p14:tracePt t="42909" x="5637213" y="6302375"/>
          <p14:tracePt t="42921" x="5637213" y="6296025"/>
          <p14:tracePt t="43026" x="5637213" y="6302375"/>
          <p14:tracePt t="43034" x="5630863" y="6308725"/>
          <p14:tracePt t="43043" x="5624513" y="6315075"/>
          <p14:tracePt t="43047" x="5624513" y="6321425"/>
          <p14:tracePt t="43315" x="5618163" y="6327775"/>
          <p14:tracePt t="43324" x="5618163" y="6334125"/>
          <p14:tracePt t="43332" x="5611813" y="6340475"/>
          <p14:tracePt t="43342" x="5599113" y="6351588"/>
          <p14:tracePt t="43359" x="5592763" y="6370638"/>
          <p14:tracePt t="43373" x="5580063" y="6383338"/>
          <p14:tracePt t="43380" x="5573713" y="6389688"/>
          <p14:tracePt t="43387" x="5567363" y="6402388"/>
          <p14:tracePt t="43394" x="5561013" y="6408738"/>
          <p14:tracePt t="43404" x="5561013" y="6421438"/>
          <p14:tracePt t="43408" x="5554663" y="6427788"/>
          <p14:tracePt t="43416" x="5554663" y="6434138"/>
          <p14:tracePt t="43422" x="5548313" y="6440488"/>
          <p14:tracePt t="43445" x="5548313" y="6446838"/>
          <p14:tracePt t="43907" x="5548313" y="6440488"/>
          <p14:tracePt t="43915" x="5548313" y="6427788"/>
          <p14:tracePt t="43924" x="5548313" y="6408738"/>
          <p14:tracePt t="43930" x="5548313" y="6389688"/>
          <p14:tracePt t="43944" x="5554663" y="6364288"/>
          <p14:tracePt t="43954" x="5554663" y="6340475"/>
          <p14:tracePt t="43961" x="5561013" y="6315075"/>
          <p14:tracePt t="43967" x="5567363" y="6302375"/>
          <p14:tracePt t="43973" x="5567363" y="6283325"/>
          <p14:tracePt t="43977" x="5573713" y="6270625"/>
          <p14:tracePt t="43986" x="5580063" y="6257925"/>
          <p14:tracePt t="43992" x="5586413" y="6238875"/>
          <p14:tracePt t="43997" x="5586413" y="6232525"/>
          <p14:tracePt t="44002" x="5592763" y="6219825"/>
          <p14:tracePt t="44006" x="5592763" y="6213475"/>
          <p14:tracePt t="44019" x="5592763" y="6207125"/>
          <p14:tracePt t="44120" x="5592763" y="6213475"/>
          <p14:tracePt t="44126" x="5586413" y="6219825"/>
          <p14:tracePt t="44134" x="5580063" y="6232525"/>
          <p14:tracePt t="44145" x="5573713" y="6251575"/>
          <p14:tracePt t="44151" x="5561013" y="6264275"/>
          <p14:tracePt t="44163" x="5554663" y="6276975"/>
          <p14:tracePt t="44171" x="5548313" y="6296025"/>
          <p14:tracePt t="44176" x="5548313" y="6302375"/>
          <p14:tracePt t="44183" x="5548313" y="6315075"/>
          <p14:tracePt t="44190" x="5541963" y="6315075"/>
          <p14:tracePt t="44197" x="5535613" y="6334125"/>
          <p14:tracePt t="44206" x="5529263" y="6345238"/>
          <p14:tracePt t="44302" x="5522913" y="6345238"/>
          <p14:tracePt t="44676" x="5522913" y="6340475"/>
          <p14:tracePt t="44683" x="5522913" y="6334125"/>
          <p14:tracePt t="44692" x="5535613" y="6321425"/>
          <p14:tracePt t="44699" x="5541963" y="6308725"/>
          <p14:tracePt t="44722" x="5548313" y="6296025"/>
          <p14:tracePt t="44727" x="5554663" y="6289675"/>
          <p14:tracePt t="44733" x="5554663" y="6283325"/>
          <p14:tracePt t="44747" x="5554663" y="6276975"/>
          <p14:tracePt t="44913" x="5548313" y="6270625"/>
          <p14:tracePt t="44919" x="5497513" y="6251575"/>
          <p14:tracePt t="44929" x="5440363" y="6232525"/>
          <p14:tracePt t="44937" x="5372100" y="6207125"/>
          <p14:tracePt t="44950" x="5219700" y="6156325"/>
          <p14:tracePt t="44959" x="5099050" y="6118225"/>
          <p14:tracePt t="44966" x="4948238" y="6073775"/>
          <p14:tracePt t="44974" x="4808538" y="6042025"/>
          <p14:tracePt t="44979" x="4714875" y="6016625"/>
          <p14:tracePt t="44987" x="4619625" y="5992813"/>
          <p14:tracePt t="44994" x="4429125" y="5954713"/>
          <p14:tracePt t="45000" x="4310063" y="5935663"/>
          <p14:tracePt t="45006" x="4157663" y="5897563"/>
          <p14:tracePt t="45010" x="4081463" y="5884863"/>
          <p14:tracePt t="45014" x="3994150" y="5872163"/>
          <p14:tracePt t="45022" x="3829050" y="5840413"/>
          <p14:tracePt t="45026" x="3735388" y="5827713"/>
          <p14:tracePt t="45031" x="3633788" y="5808663"/>
          <p14:tracePt t="45036" x="3570288" y="5802313"/>
          <p14:tracePt t="45040" x="3455988" y="5783263"/>
          <p14:tracePt t="45044" x="3381375" y="5783263"/>
          <p14:tracePt t="45051" x="3260725" y="5776913"/>
          <p14:tracePt t="45056" x="3165475" y="5776913"/>
          <p14:tracePt t="45060" x="3097213" y="5776913"/>
          <p14:tracePt t="45066" x="3001963" y="5776913"/>
          <p14:tracePt t="45070" x="2957513" y="5776913"/>
          <p14:tracePt t="45074" x="2874963" y="5802313"/>
          <p14:tracePt t="45081" x="2792413" y="5815013"/>
          <p14:tracePt t="45087" x="2730500" y="5834063"/>
          <p14:tracePt t="45091" x="2641600" y="5865813"/>
          <p14:tracePt t="45097" x="2571750" y="5891213"/>
          <p14:tracePt t="45101" x="2533650" y="5903913"/>
          <p14:tracePt t="45106" x="2495550" y="5922963"/>
          <p14:tracePt t="45113" x="2446338" y="5948363"/>
          <p14:tracePt t="45119" x="2408238" y="5967413"/>
          <p14:tracePt t="45123" x="2389188" y="5986463"/>
          <p14:tracePt t="45129" x="2370138" y="5992813"/>
          <p14:tracePt t="45136" x="2351088" y="6016625"/>
          <p14:tracePt t="45140" x="2338388" y="6022975"/>
          <p14:tracePt t="45145" x="2325688" y="6035675"/>
          <p14:tracePt t="45150" x="2325688" y="6042025"/>
          <p14:tracePt t="45154" x="2312988" y="6054725"/>
          <p14:tracePt t="45160" x="2300288" y="6067425"/>
          <p14:tracePt t="45165" x="2287588" y="6086475"/>
          <p14:tracePt t="45170" x="2281238" y="6092825"/>
          <p14:tracePt t="45177" x="2243138" y="6118225"/>
          <p14:tracePt t="45181" x="2230438" y="6124575"/>
          <p14:tracePt t="45185" x="2205038" y="6143625"/>
          <p14:tracePt t="45191" x="2173288" y="6156325"/>
          <p14:tracePt t="45195" x="2147888" y="6169025"/>
          <p14:tracePt t="45198" x="2128838" y="6175375"/>
          <p14:tracePt t="45202" x="2111375" y="6188075"/>
          <p14:tracePt t="45210" x="2054225" y="6200775"/>
          <p14:tracePt t="45215" x="2022475" y="6200775"/>
          <p14:tracePt t="45219" x="2003425" y="6207125"/>
          <p14:tracePt t="45224" x="1984375" y="6213475"/>
          <p14:tracePt t="45228" x="1965325" y="6219825"/>
          <p14:tracePt t="45231" x="1958975" y="6219825"/>
          <p14:tracePt t="45235" x="1952625" y="6219825"/>
          <p14:tracePt t="45423" x="1952625" y="6226175"/>
          <p14:tracePt t="45431" x="1952625" y="6232525"/>
          <p14:tracePt t="45451" x="1952625" y="6238875"/>
          <p14:tracePt t="45462" x="1952625" y="6245225"/>
          <p14:tracePt t="45466" x="1952625" y="6251575"/>
          <p14:tracePt t="45469" x="1952625" y="6257925"/>
          <p14:tracePt t="45475" x="1946275" y="6270625"/>
          <p14:tracePt t="45479" x="1946275" y="6276975"/>
          <p14:tracePt t="45483" x="1946275" y="6283325"/>
          <p14:tracePt t="45491" x="1946275" y="6296025"/>
          <p14:tracePt t="45495" x="1946275" y="6302375"/>
          <p14:tracePt t="45499" x="1946275" y="6315075"/>
          <p14:tracePt t="45504" x="1946275" y="6321425"/>
          <p14:tracePt t="45513" x="1946275" y="6327775"/>
          <p14:tracePt t="45516" x="1946275" y="6334125"/>
          <p14:tracePt t="45525" x="1946275" y="6340475"/>
          <p14:tracePt t="45529" x="1946275" y="6357938"/>
          <p14:tracePt t="45538" x="1946275" y="6364288"/>
          <p14:tracePt t="45540" x="1946275" y="6370638"/>
          <p14:tracePt t="45545" x="1946275" y="6376988"/>
          <p14:tracePt t="45555" x="1952625" y="6396038"/>
          <p14:tracePt t="45561" x="1952625" y="6402388"/>
          <p14:tracePt t="45569" x="1965325" y="6402388"/>
          <p14:tracePt t="45574" x="1978025" y="6402388"/>
          <p14:tracePt t="45580" x="1984375" y="6408738"/>
          <p14:tracePt t="45586" x="1984375" y="6415088"/>
          <p14:tracePt t="45593" x="1984375" y="6434138"/>
          <p14:tracePt t="45596" x="1984375" y="6440488"/>
          <p14:tracePt t="45610" x="1990725" y="6440488"/>
          <p14:tracePt t="45617" x="2009775" y="6440488"/>
          <p14:tracePt t="45622" x="2035175" y="6440488"/>
          <p14:tracePt t="45628" x="2060575" y="6440488"/>
          <p14:tracePt t="45633" x="2092325" y="6440488"/>
          <p14:tracePt t="45784" x="2098675" y="6434138"/>
          <p14:tracePt t="45791" x="2105025" y="6427788"/>
          <p14:tracePt t="45797" x="2117725" y="6408738"/>
          <p14:tracePt t="45804" x="2117725" y="6402388"/>
          <p14:tracePt t="45810" x="2105025" y="6376988"/>
          <p14:tracePt t="45816" x="2079625" y="6364288"/>
          <p14:tracePt t="45827" x="2066925" y="6357938"/>
          <p14:tracePt t="45831" x="2066925" y="6351588"/>
          <p14:tracePt t="45839" x="2066925" y="6345238"/>
          <p14:tracePt t="45846" x="2066925" y="6334125"/>
          <p14:tracePt t="45860" x="2073275" y="6334125"/>
          <p14:tracePt t="45864" x="2079625" y="6327775"/>
          <p14:tracePt t="45869" x="2092325" y="6321425"/>
          <p14:tracePt t="45875" x="2098675" y="6321425"/>
          <p14:tracePt t="45888" x="2111375" y="6315075"/>
          <p14:tracePt t="45965" x="2111375" y="6308725"/>
          <p14:tracePt t="45980" x="2117725" y="6302375"/>
          <p14:tracePt t="45985" x="2122488" y="6296025"/>
          <p14:tracePt t="45991" x="2128838" y="6296025"/>
          <p14:tracePt t="45998" x="2135188" y="6296025"/>
          <p14:tracePt t="46006" x="2141538" y="6289675"/>
          <p14:tracePt t="46246" x="2141538" y="6283325"/>
          <p14:tracePt t="46474" x="2141538" y="6289675"/>
          <p14:tracePt t="46483" x="2128838" y="6296025"/>
          <p14:tracePt t="46491" x="2117725" y="6308725"/>
          <p14:tracePt t="46500" x="2117725" y="6315075"/>
          <p14:tracePt t="46629" x="2117725" y="6308725"/>
          <p14:tracePt t="46639" x="2117725" y="6302375"/>
          <p14:tracePt t="46656" x="2117725" y="6296025"/>
          <p14:tracePt t="47441" x="2111375" y="6302375"/>
          <p14:tracePt t="47447" x="2098675" y="6302375"/>
          <p14:tracePt t="47455" x="2092325" y="6315075"/>
          <p14:tracePt t="47461" x="2079625" y="6315075"/>
          <p14:tracePt t="47467" x="2079625" y="6321425"/>
          <p14:tracePt t="47477" x="2073275" y="6321425"/>
          <p14:tracePt t="47560" x="2066925" y="6321425"/>
          <p14:tracePt t="47568" x="2054225" y="6321425"/>
          <p14:tracePt t="47575" x="2041525" y="6315075"/>
          <p14:tracePt t="47584" x="2022475" y="6302375"/>
          <p14:tracePt t="47591" x="2003425" y="6289675"/>
          <p14:tracePt t="47602" x="1997075" y="6283325"/>
          <p14:tracePt t="47611" x="1984375" y="6264275"/>
          <p14:tracePt t="47617" x="1978025" y="6257925"/>
          <p14:tracePt t="47625" x="1965325" y="6257925"/>
          <p14:tracePt t="47646" x="1952625" y="6251575"/>
          <p14:tracePt t="47702" x="1939925" y="6245225"/>
          <p14:tracePt t="47712" x="1920875" y="6238875"/>
          <p14:tracePt t="47720" x="1901825" y="6238875"/>
          <p14:tracePt t="47726" x="1870075" y="6232525"/>
          <p14:tracePt t="47732" x="1838325" y="6232525"/>
          <p14:tracePt t="47742" x="1776413" y="6226175"/>
          <p14:tracePt t="47748" x="1751013" y="6219825"/>
          <p14:tracePt t="47753" x="1700213" y="6219825"/>
          <p14:tracePt t="47757" x="1681163" y="6219825"/>
          <p14:tracePt t="47761" x="1649413" y="6219825"/>
          <p14:tracePt t="47765" x="1624013" y="6219825"/>
          <p14:tracePt t="47774" x="1566863" y="6219825"/>
          <p14:tracePt t="47778" x="1541463" y="6219825"/>
          <p14:tracePt t="47786" x="1477963" y="6219825"/>
          <p14:tracePt t="47791" x="1435100" y="6232525"/>
          <p14:tracePt t="47795" x="1409700" y="6238875"/>
          <p14:tracePt t="47804" x="1352550" y="6264275"/>
          <p14:tracePt t="47811" x="1276350" y="6289675"/>
          <p14:tracePt t="47819" x="1187450" y="6315075"/>
          <p14:tracePt t="47824" x="1138238" y="6327775"/>
          <p14:tracePt t="47832" x="1093788" y="6345238"/>
          <p14:tracePt t="47839" x="1017588" y="6370638"/>
          <p14:tracePt t="47846" x="985838" y="6376988"/>
          <p14:tracePt t="47852" x="947738" y="6383338"/>
          <p14:tracePt t="47858" x="909638" y="6389688"/>
          <p14:tracePt t="47864" x="877888" y="6396038"/>
          <p14:tracePt t="47868" x="871538" y="6402388"/>
          <p14:tracePt t="47875" x="865188" y="6402388"/>
          <p14:tracePt t="47886" x="858838" y="6402388"/>
          <p14:tracePt t="47903" x="852488" y="6402388"/>
          <p14:tracePt t="47911" x="846138" y="6408738"/>
          <p14:tracePt t="47916" x="839788" y="6408738"/>
          <p14:tracePt t="47926" x="833438" y="6408738"/>
          <p14:tracePt t="47931" x="827088" y="6408738"/>
          <p14:tracePt t="47935" x="820738" y="6408738"/>
          <p14:tracePt t="47942" x="803275" y="6421438"/>
          <p14:tracePt t="47966" x="796925" y="6421438"/>
          <p14:tracePt t="47976" x="784225" y="6421438"/>
          <p14:tracePt t="47980" x="784225" y="6427788"/>
          <p14:tracePt t="47984" x="777875" y="6427788"/>
          <p14:tracePt t="47990" x="765175" y="6434138"/>
          <p14:tracePt t="47997" x="746125" y="6440488"/>
          <p14:tracePt t="48012" x="720725" y="6453188"/>
          <p14:tracePt t="48022" x="714375" y="6453188"/>
          <p14:tracePt t="48029" x="701675" y="6459538"/>
          <p14:tracePt t="48036" x="682625" y="6465888"/>
          <p14:tracePt t="48043" x="676275" y="6465888"/>
          <p14:tracePt t="48048" x="669925" y="6465888"/>
          <p14:tracePt t="48054" x="657225" y="6465888"/>
          <p14:tracePt t="48060" x="650875" y="6465888"/>
          <p14:tracePt t="48069" x="644525" y="6465888"/>
          <p14:tracePt t="48075" x="631825" y="6465888"/>
          <p14:tracePt t="48079" x="625475" y="6465888"/>
          <p14:tracePt t="48084" x="606425" y="6472238"/>
          <p14:tracePt t="48092" x="600075" y="6472238"/>
          <p14:tracePt t="48099" x="587375" y="6472238"/>
          <p14:tracePt t="48103" x="581025" y="6472238"/>
          <p14:tracePt t="48110" x="574675" y="6472238"/>
          <p14:tracePt t="48115" x="568325" y="6472238"/>
          <p14:tracePt t="48119" x="561975" y="6472238"/>
          <p14:tracePt t="48214" x="561975" y="6465888"/>
          <p14:tracePt t="48220" x="561975" y="6459538"/>
          <p14:tracePt t="48228" x="574675" y="6453188"/>
          <p14:tracePt t="48237" x="581025" y="6453188"/>
          <p14:tracePt t="48244" x="593725" y="6446838"/>
          <p14:tracePt t="48256" x="593725" y="6440488"/>
          <p14:tracePt t="48259" x="600075" y="6440488"/>
          <p14:tracePt t="48264" x="606425" y="6434138"/>
          <p14:tracePt t="48269" x="612775" y="6434138"/>
          <p14:tracePt t="48280" x="631825" y="6415088"/>
          <p14:tracePt t="48288" x="650875" y="6415088"/>
          <p14:tracePt t="48293" x="676275" y="6396038"/>
          <p14:tracePt t="48298" x="695325" y="6383338"/>
          <p14:tracePt t="48304" x="708025" y="6376988"/>
          <p14:tracePt t="48309" x="752475" y="6364288"/>
          <p14:tracePt t="48313" x="777875" y="6357938"/>
          <p14:tracePt t="48322" x="803275" y="6345238"/>
          <p14:tracePt t="48326" x="852488" y="6334125"/>
          <p14:tracePt t="48329" x="865188" y="6334125"/>
          <p14:tracePt t="48335" x="884238" y="6334125"/>
          <p14:tracePt t="48338" x="890588" y="6334125"/>
          <p14:tracePt t="48341" x="915988" y="6334125"/>
          <p14:tracePt t="48345" x="928688" y="6334125"/>
          <p14:tracePt t="48351" x="947738" y="6334125"/>
          <p14:tracePt t="48354" x="954088" y="6334125"/>
          <p14:tracePt t="48358" x="960438" y="6334125"/>
          <p14:tracePt t="48362" x="973138" y="6334125"/>
          <p14:tracePt t="48369" x="985838" y="6334125"/>
          <p14:tracePt t="48373" x="998538" y="6334125"/>
          <p14:tracePt t="48376" x="1004888" y="6334125"/>
          <p14:tracePt t="48382" x="1011238" y="6334125"/>
          <p14:tracePt t="48387" x="1042988" y="6334125"/>
          <p14:tracePt t="48391" x="1062038" y="6334125"/>
          <p14:tracePt t="48395" x="1081088" y="6327775"/>
          <p14:tracePt t="48400" x="1100138" y="6327775"/>
          <p14:tracePt t="48405" x="1125538" y="6327775"/>
          <p14:tracePt t="48408" x="1155700" y="6327775"/>
          <p14:tracePt t="48417" x="1212850" y="6327775"/>
          <p14:tracePt t="48423" x="1270000" y="6327775"/>
          <p14:tracePt t="48429" x="1327150" y="6327775"/>
          <p14:tracePt t="48434" x="1371600" y="6327775"/>
          <p14:tracePt t="48438" x="1403350" y="6334125"/>
          <p14:tracePt t="48445" x="1471613" y="6340475"/>
          <p14:tracePt t="48449" x="1503363" y="6340475"/>
          <p14:tracePt t="48453" x="1560513" y="6351588"/>
          <p14:tracePt t="48458" x="1585913" y="6351588"/>
          <p14:tracePt t="48462" x="1636713" y="6351588"/>
          <p14:tracePt t="48465" x="1668463" y="6351588"/>
          <p14:tracePt t="48469" x="1700213" y="6351588"/>
          <p14:tracePt t="48472" x="1725613" y="6351588"/>
          <p14:tracePt t="48478" x="1789113" y="6351588"/>
          <p14:tracePt t="48481" x="1812925" y="6351588"/>
          <p14:tracePt t="48484" x="1857375" y="6345238"/>
          <p14:tracePt t="48487" x="1870075" y="6345238"/>
          <p14:tracePt t="48492" x="1927225" y="6334125"/>
          <p14:tracePt t="48495" x="1978025" y="6327775"/>
          <p14:tracePt t="48498" x="2003425" y="6321425"/>
          <p14:tracePt t="48502" x="2041525" y="6321425"/>
          <p14:tracePt t="48508" x="2092325" y="6308725"/>
          <p14:tracePt t="48512" x="2154238" y="6308725"/>
          <p14:tracePt t="48518" x="2185988" y="6302375"/>
          <p14:tracePt t="48524" x="2249488" y="6296025"/>
          <p14:tracePt t="48528" x="2281238" y="6289675"/>
          <p14:tracePt t="48531" x="2312988" y="6289675"/>
          <p14:tracePt t="48536" x="2338388" y="6283325"/>
          <p14:tracePt t="48544" x="2401888" y="6283325"/>
          <p14:tracePt t="48549" x="2451100" y="6276975"/>
          <p14:tracePt t="48555" x="2495550" y="6270625"/>
          <p14:tracePt t="48560" x="2533650" y="6270625"/>
          <p14:tracePt t="48565" x="2578100" y="6270625"/>
          <p14:tracePt t="48573" x="2635250" y="6257925"/>
          <p14:tracePt t="48578" x="2698750" y="6251575"/>
          <p14:tracePt t="48583" x="2730500" y="6238875"/>
          <p14:tracePt t="48590" x="2798763" y="6232525"/>
          <p14:tracePt t="48595" x="2868613" y="6219825"/>
          <p14:tracePt t="48603" x="2919413" y="6207125"/>
          <p14:tracePt t="48609" x="3014663" y="6188075"/>
          <p14:tracePt t="48616" x="3078163" y="6181725"/>
          <p14:tracePt t="48623" x="3152775" y="6175375"/>
          <p14:tracePt t="48629" x="3222625" y="6169025"/>
          <p14:tracePt t="48638" x="3317875" y="6156325"/>
          <p14:tracePt t="48644" x="3400425" y="6149975"/>
          <p14:tracePt t="48651" x="3475038" y="6143625"/>
          <p14:tracePt t="48657" x="3551238" y="6137275"/>
          <p14:tracePt t="48667" x="3621088" y="6130925"/>
          <p14:tracePt t="48674" x="3703638" y="6124575"/>
          <p14:tracePt t="48682" x="3759200" y="6118225"/>
          <p14:tracePt t="48688" x="3784600" y="6118225"/>
          <p14:tracePt t="48695" x="3829050" y="6111875"/>
          <p14:tracePt t="48699" x="3854450" y="6111875"/>
          <p14:tracePt t="48704" x="3867150" y="6111875"/>
          <p14:tracePt t="48714" x="3873500" y="6111875"/>
          <p14:tracePt t="48718" x="3898900" y="6111875"/>
          <p14:tracePt t="48731" x="3924300" y="6124575"/>
          <p14:tracePt t="48738" x="3943350" y="6130925"/>
          <p14:tracePt t="48746" x="3962400" y="6137275"/>
          <p14:tracePt t="48748" x="3981450" y="6149975"/>
          <p14:tracePt t="48754" x="3994150" y="6156325"/>
          <p14:tracePt t="48761" x="4019550" y="6169025"/>
          <p14:tracePt t="48765" x="4032250" y="6169025"/>
          <p14:tracePt t="48767" x="4038600" y="6175375"/>
          <p14:tracePt t="48771" x="4044950" y="6175375"/>
          <p14:tracePt t="48774" x="4051300" y="6181725"/>
          <p14:tracePt t="48778" x="4064000" y="6181725"/>
          <p14:tracePt t="48781" x="4070350" y="6181725"/>
          <p14:tracePt t="48784" x="4076700" y="6181725"/>
          <p14:tracePt t="48787" x="4081463" y="6181725"/>
          <p14:tracePt t="48793" x="4087813" y="6181725"/>
          <p14:tracePt t="48797" x="4100513" y="6181725"/>
          <p14:tracePt t="48801" x="4106863" y="6188075"/>
          <p14:tracePt t="48807" x="4119563" y="6188075"/>
          <p14:tracePt t="48810" x="4125913" y="6188075"/>
          <p14:tracePt t="48815" x="4132263" y="6188075"/>
          <p14:tracePt t="48829" x="4138613" y="6188075"/>
          <p14:tracePt t="48835" x="4144963" y="6188075"/>
          <p14:tracePt t="48841" x="4151313" y="6188075"/>
          <p14:tracePt t="48846" x="4164013" y="6188075"/>
          <p14:tracePt t="48849" x="4170363" y="6188075"/>
          <p14:tracePt t="48860" x="4176713" y="6188075"/>
          <p14:tracePt t="48941" x="4189413" y="6175375"/>
          <p14:tracePt t="49028" x="4195763" y="6175375"/>
          <p14:tracePt t="49036" x="4202113" y="6175375"/>
          <p14:tracePt t="49044" x="4214813" y="6169025"/>
          <p14:tracePt t="49077" x="4227513" y="6162675"/>
          <p14:tracePt t="49090" x="4240213" y="6162675"/>
          <p14:tracePt t="49155" x="4246563" y="6162675"/>
          <p14:tracePt t="49256" x="4252913" y="6162675"/>
          <p14:tracePt t="49294" x="4259263" y="6181725"/>
          <p14:tracePt t="49300" x="4259263" y="6188075"/>
          <p14:tracePt t="49313" x="4265613" y="6194425"/>
          <p14:tracePt t="49332" x="4265613" y="6200775"/>
          <p14:tracePt t="49917" x="4265613" y="6194425"/>
          <p14:tracePt t="50030" x="4265613" y="6188075"/>
          <p14:tracePt t="50040" x="4265613" y="6181725"/>
          <p14:tracePt t="50044" x="4265613" y="6175375"/>
          <p14:tracePt t="50052" x="4271963" y="61690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45CA6D10-B433-4C7A-B860-A2AE92079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29" y="5155875"/>
            <a:ext cx="3698240" cy="1400530"/>
          </a:xfrm>
        </p:spPr>
        <p:txBody>
          <a:bodyPr/>
          <a:lstStyle/>
          <a:p>
            <a:r>
              <a:rPr lang="en-US" altLang="zh-TW" sz="2800" b="1" dirty="0">
                <a:solidFill>
                  <a:schemeClr val="tx1"/>
                </a:solidFill>
              </a:rPr>
              <a:t>Poker dealer</a:t>
            </a:r>
            <a:br>
              <a:rPr lang="en-US" altLang="zh-TW" sz="2800" b="1" dirty="0">
                <a:solidFill>
                  <a:schemeClr val="tx1"/>
                </a:solidFill>
              </a:rPr>
            </a:br>
            <a:r>
              <a:rPr lang="en-US" altLang="zh-TW" sz="2800" b="1" dirty="0">
                <a:solidFill>
                  <a:schemeClr val="tx1"/>
                </a:solidFill>
              </a:rPr>
              <a:t>&amp; Ranking machine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pic>
        <p:nvPicPr>
          <p:cNvPr id="15" name="圖片 14" descr="一張含有 房間 的圖片&#10;&#10;自動產生的描述">
            <a:extLst>
              <a:ext uri="{FF2B5EF4-FFF2-40B4-BE49-F238E27FC236}">
                <a16:creationId xmlns:a16="http://schemas.microsoft.com/office/drawing/2014/main" id="{0F985C2D-950A-46E0-A2F9-61F069F67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4589859"/>
          </a:xfrm>
          <a:prstGeom prst="rect">
            <a:avLst/>
          </a:prstGeom>
        </p:spPr>
      </p:pic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E9E72611-4BBD-254C-410E-26DAF3201A15}"/>
              </a:ext>
            </a:extLst>
          </p:cNvPr>
          <p:cNvCxnSpPr/>
          <p:nvPr/>
        </p:nvCxnSpPr>
        <p:spPr>
          <a:xfrm>
            <a:off x="1230283" y="2851267"/>
            <a:ext cx="0" cy="35744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FAE43FAE-FAE6-2E27-3F47-48B61C870F81}"/>
              </a:ext>
            </a:extLst>
          </p:cNvPr>
          <p:cNvCxnSpPr>
            <a:cxnSpLocks/>
          </p:cNvCxnSpPr>
          <p:nvPr/>
        </p:nvCxnSpPr>
        <p:spPr>
          <a:xfrm flipH="1">
            <a:off x="2212572" y="2693324"/>
            <a:ext cx="954577" cy="57357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5491DDEF-C9A1-34CD-DEF4-DE985FBC3ABF}"/>
              </a:ext>
            </a:extLst>
          </p:cNvPr>
          <p:cNvSpPr/>
          <p:nvPr/>
        </p:nvSpPr>
        <p:spPr>
          <a:xfrm>
            <a:off x="2534920" y="174567"/>
            <a:ext cx="8128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E29FC35-DBCD-E4A2-770E-FD000BDD944E}"/>
              </a:ext>
            </a:extLst>
          </p:cNvPr>
          <p:cNvSpPr/>
          <p:nvPr/>
        </p:nvSpPr>
        <p:spPr>
          <a:xfrm>
            <a:off x="4815840" y="1648690"/>
            <a:ext cx="7620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C709B6-3C31-F6DC-B497-BC7E62D1B362}"/>
              </a:ext>
            </a:extLst>
          </p:cNvPr>
          <p:cNvSpPr/>
          <p:nvPr/>
        </p:nvSpPr>
        <p:spPr>
          <a:xfrm>
            <a:off x="5615246" y="1654145"/>
            <a:ext cx="1075114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E58CA3F-4EE8-BAC5-C9CA-61E10C19F589}"/>
              </a:ext>
            </a:extLst>
          </p:cNvPr>
          <p:cNvSpPr/>
          <p:nvPr/>
        </p:nvSpPr>
        <p:spPr>
          <a:xfrm>
            <a:off x="4815840" y="155170"/>
            <a:ext cx="7620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AD9F4D5-4454-DE30-8030-DC2E550BD8D9}"/>
              </a:ext>
            </a:extLst>
          </p:cNvPr>
          <p:cNvSpPr/>
          <p:nvPr/>
        </p:nvSpPr>
        <p:spPr>
          <a:xfrm>
            <a:off x="5615246" y="155170"/>
            <a:ext cx="673331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87876A6-E7FB-23D7-A283-E86A20F30D85}"/>
              </a:ext>
            </a:extLst>
          </p:cNvPr>
          <p:cNvSpPr/>
          <p:nvPr/>
        </p:nvSpPr>
        <p:spPr>
          <a:xfrm>
            <a:off x="7051040" y="155169"/>
            <a:ext cx="1059874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2A686D3-DB4A-827C-CD83-1BC693860BA5}"/>
              </a:ext>
            </a:extLst>
          </p:cNvPr>
          <p:cNvSpPr/>
          <p:nvPr/>
        </p:nvSpPr>
        <p:spPr>
          <a:xfrm>
            <a:off x="7051040" y="1653304"/>
            <a:ext cx="14224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2B9F8E26-3DC0-2DF3-B045-F578A1A51C09}"/>
              </a:ext>
            </a:extLst>
          </p:cNvPr>
          <p:cNvCxnSpPr>
            <a:cxnSpLocks/>
          </p:cNvCxnSpPr>
          <p:nvPr/>
        </p:nvCxnSpPr>
        <p:spPr>
          <a:xfrm>
            <a:off x="527222" y="4028902"/>
            <a:ext cx="14061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0" name="禁止標誌 19">
            <a:extLst>
              <a:ext uri="{FF2B5EF4-FFF2-40B4-BE49-F238E27FC236}">
                <a16:creationId xmlns:a16="http://schemas.microsoft.com/office/drawing/2014/main" id="{8026B760-DC03-0ED5-512C-0E9C27248D8F}"/>
              </a:ext>
            </a:extLst>
          </p:cNvPr>
          <p:cNvSpPr/>
          <p:nvPr/>
        </p:nvSpPr>
        <p:spPr>
          <a:xfrm>
            <a:off x="3612284" y="3208714"/>
            <a:ext cx="812800" cy="812800"/>
          </a:xfrm>
          <a:prstGeom prst="noSmoking">
            <a:avLst>
              <a:gd name="adj" fmla="val 8472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禁止標誌 20">
            <a:extLst>
              <a:ext uri="{FF2B5EF4-FFF2-40B4-BE49-F238E27FC236}">
                <a16:creationId xmlns:a16="http://schemas.microsoft.com/office/drawing/2014/main" id="{A955C7BE-02E2-42EB-6EF6-721E041CA347}"/>
              </a:ext>
            </a:extLst>
          </p:cNvPr>
          <p:cNvSpPr/>
          <p:nvPr/>
        </p:nvSpPr>
        <p:spPr>
          <a:xfrm>
            <a:off x="1340889" y="210125"/>
            <a:ext cx="812800" cy="812800"/>
          </a:xfrm>
          <a:prstGeom prst="noSmoking">
            <a:avLst>
              <a:gd name="adj" fmla="val 8472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1B4BA10D-235D-925A-CF44-9D132237DF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5951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58"/>
    </mc:Choice>
    <mc:Fallback xmlns="">
      <p:transition spd="slow" advTm="22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Notes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/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Requirement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B5DC6-88D8-AC40-A34C-DED163672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03681"/>
            <a:ext cx="7662319" cy="510308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務必使用鏈結串列打造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List&lt;T&gt;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，並使用私有繼承的方式來打造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DeckOfCards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請採用課本上使用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template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來設計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使用時可以是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DeckOfCards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&lt;Card&gt;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myDC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課本寫法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也可以是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en-US" altLang="zh-TW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DeckOfCards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myDC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;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繼承自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List&lt;Card&gt;)</a:t>
            </a:r>
          </a:p>
          <a:p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主程式一開始會隨機排序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52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張牌，每次按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Enter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依序抽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張，最後可以抽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次，共可抽出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牌堆被抽完後會觸發 </a:t>
            </a:r>
            <a:r>
              <a:rPr kumimoji="1" lang="en-US" altLang="zh-TW" i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exception</a:t>
            </a:r>
            <a:r>
              <a:rPr kumimoji="1"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，請在</a:t>
            </a:r>
            <a:r>
              <a:rPr kumimoji="1"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main()</a:t>
            </a:r>
            <a:r>
              <a:rPr kumimoji="1"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中捕捉並在觸發時印出提示文字</a:t>
            </a:r>
            <a:r>
              <a:rPr kumimoji="1"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1"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自行決定內容</a:t>
            </a:r>
            <a:r>
              <a:rPr kumimoji="1"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1"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重新產生牌堆並繼續抽牌工作。</a:t>
            </a:r>
            <a:endParaRPr kumimoji="1"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kumimoji="1"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1"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需要自己創造一個例外物件，繼承自現有例外</a:t>
            </a:r>
            <a:r>
              <a:rPr kumimoji="1"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class)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BONUS: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 Hand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中實作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operator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 &lt; == !=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來比較兩牌組是否相同以及誰大誰小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(&gt;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&lt;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佔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分、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==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!=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佔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kumimoji="1"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3304B7-9500-584E-8E86-ABA15DB211B1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0464DB-ED0C-4039-8639-01FEB6CC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F4CDE42B-8C59-F8CB-492C-27CFB68654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28243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6002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011"/>
    </mc:Choice>
    <mc:Fallback xmlns="">
      <p:transition spd="slow" advTm="91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0" x="4278313" y="6169025"/>
          <p14:tracePt t="446" x="4291013" y="6188075"/>
          <p14:tracePt t="453" x="4322763" y="6207125"/>
          <p14:tracePt t="463" x="4360863" y="6238875"/>
          <p14:tracePt t="469" x="4386263" y="6264275"/>
          <p14:tracePt t="481" x="4416425" y="6296025"/>
          <p14:tracePt t="491" x="4435475" y="6302375"/>
          <p14:tracePt t="495" x="4441825" y="6308725"/>
          <p14:tracePt t="505" x="4441825" y="6315075"/>
          <p14:tracePt t="516" x="4448175" y="6315075"/>
          <p14:tracePt t="526" x="4460875" y="6315075"/>
          <p14:tracePt t="537" x="4473575" y="6321425"/>
          <p14:tracePt t="544" x="4492625" y="6321425"/>
          <p14:tracePt t="551" x="4505325" y="6321425"/>
          <p14:tracePt t="557" x="4518025" y="6321425"/>
          <p14:tracePt t="576" x="4524375" y="6321425"/>
          <p14:tracePt t="587" x="4530725" y="6321425"/>
          <p14:tracePt t="590" x="4530725" y="6327775"/>
          <p14:tracePt t="594" x="4530725" y="6334125"/>
          <p14:tracePt t="599" x="4543425" y="6340475"/>
          <p14:tracePt t="607" x="4549775" y="6345238"/>
          <p14:tracePt t="617" x="4556125" y="6351588"/>
          <p14:tracePt t="622" x="4562475" y="6351588"/>
          <p14:tracePt t="637" x="4568825" y="6351588"/>
          <p14:tracePt t="646" x="4575175" y="6351588"/>
          <p14:tracePt t="685" x="4575175" y="6345238"/>
          <p14:tracePt t="695" x="4575175" y="6340475"/>
          <p14:tracePt t="701" x="4575175" y="6334125"/>
          <p14:tracePt t="710" x="4581525" y="6327775"/>
          <p14:tracePt t="715" x="4587875" y="6308725"/>
          <p14:tracePt t="725" x="4594225" y="6296025"/>
          <p14:tracePt t="731" x="4606925" y="6289675"/>
          <p14:tracePt t="736" x="4613275" y="6276975"/>
          <p14:tracePt t="746" x="4619625" y="6270625"/>
          <p14:tracePt t="753" x="4625975" y="6251575"/>
          <p14:tracePt t="760" x="4638675" y="6245225"/>
          <p14:tracePt t="764" x="4645025" y="6238875"/>
          <p14:tracePt t="773" x="4645025" y="6232525"/>
          <p14:tracePt t="779" x="4651375" y="6226175"/>
          <p14:tracePt t="790" x="4664075" y="6207125"/>
          <p14:tracePt t="804" x="4670425" y="6188075"/>
          <p14:tracePt t="815" x="4676775" y="6181725"/>
          <p14:tracePt t="825" x="4702175" y="6149975"/>
          <p14:tracePt t="836" x="4738688" y="6124575"/>
          <p14:tracePt t="841" x="4745038" y="6111875"/>
          <p14:tracePt t="846" x="4757738" y="6105525"/>
          <p14:tracePt t="856" x="4783138" y="6099175"/>
          <p14:tracePt t="862" x="4795838" y="6080125"/>
          <p14:tracePt t="868" x="4802188" y="6080125"/>
          <p14:tracePt t="871" x="4808538" y="6080125"/>
          <p14:tracePt t="875" x="4814888" y="6073775"/>
          <p14:tracePt t="881" x="4827588" y="6067425"/>
          <p14:tracePt t="886" x="4833938" y="6067425"/>
          <p14:tracePt t="890" x="4846638" y="6061075"/>
          <p14:tracePt t="896" x="4859338" y="6061075"/>
          <p14:tracePt t="901" x="4872038" y="6054725"/>
          <p14:tracePt t="904" x="4897438" y="6054725"/>
          <p14:tracePt t="907" x="4910138" y="6054725"/>
          <p14:tracePt t="915" x="4935538" y="6054725"/>
          <p14:tracePt t="919" x="4960938" y="6054725"/>
          <p14:tracePt t="923" x="4986338" y="6054725"/>
          <p14:tracePt t="929" x="5018088" y="6073775"/>
          <p14:tracePt t="933" x="5037138" y="6080125"/>
          <p14:tracePt t="939" x="5080000" y="6092825"/>
          <p14:tracePt t="948" x="5130800" y="6118225"/>
          <p14:tracePt t="954" x="5181600" y="6149975"/>
          <p14:tracePt t="961" x="5245100" y="6169025"/>
          <p14:tracePt t="965" x="5295900" y="6188075"/>
          <p14:tracePt t="969" x="5334000" y="6194425"/>
          <p14:tracePt t="977" x="5395913" y="6213475"/>
          <p14:tracePt t="982" x="5491163" y="6226175"/>
          <p14:tracePt t="987" x="5548313" y="6232525"/>
          <p14:tracePt t="992" x="5624513" y="6232525"/>
          <p14:tracePt t="996" x="5675313" y="6232525"/>
          <p14:tracePt t="1001" x="5724525" y="6232525"/>
          <p14:tracePt t="1010" x="5838825" y="6232525"/>
          <p14:tracePt t="1016" x="5934075" y="6232525"/>
          <p14:tracePt t="1025" x="6035675" y="6232525"/>
          <p14:tracePt t="1030" x="6129338" y="6226175"/>
          <p14:tracePt t="1033" x="6148388" y="6226175"/>
          <p14:tracePt t="1042" x="6256338" y="6219825"/>
          <p14:tracePt t="1046" x="6319838" y="6219825"/>
          <p14:tracePt t="1050" x="6345238" y="6219825"/>
          <p14:tracePt t="1055" x="6413500" y="6219825"/>
          <p14:tracePt t="1058" x="6438900" y="6219825"/>
          <p14:tracePt t="1062" x="6483350" y="6219825"/>
          <p14:tracePt t="1065" x="6515100" y="6219825"/>
          <p14:tracePt t="1071" x="6572250" y="6213475"/>
          <p14:tracePt t="1075" x="6604000" y="6213475"/>
          <p14:tracePt t="1079" x="6635750" y="6213475"/>
          <p14:tracePt t="1084" x="6667500" y="6213475"/>
          <p14:tracePt t="1088" x="6704013" y="6213475"/>
          <p14:tracePt t="1091" x="6729413" y="6213475"/>
          <p14:tracePt t="1094" x="6748463" y="6213475"/>
          <p14:tracePt t="1102" x="6780213" y="6213475"/>
          <p14:tracePt t="1106" x="6818313" y="6213475"/>
          <p14:tracePt t="1110" x="6837363" y="6213475"/>
          <p14:tracePt t="1115" x="6856413" y="6213475"/>
          <p14:tracePt t="1120" x="6869113" y="6213475"/>
          <p14:tracePt t="1123" x="6881813" y="6219825"/>
          <p14:tracePt t="1127" x="6888163" y="6219825"/>
          <p14:tracePt t="1141" x="6894513" y="6219825"/>
          <p14:tracePt t="1161" x="6900863" y="6219825"/>
          <p14:tracePt t="1170" x="6907213" y="6219825"/>
          <p14:tracePt t="1174" x="6913563" y="6219825"/>
          <p14:tracePt t="1181" x="6926263" y="6219825"/>
          <p14:tracePt t="1187" x="6951663" y="6226175"/>
          <p14:tracePt t="1197" x="6964363" y="6226175"/>
          <p14:tracePt t="1202" x="6996113" y="6238875"/>
          <p14:tracePt t="1208" x="7008813" y="6238875"/>
          <p14:tracePt t="1212" x="7032625" y="6238875"/>
          <p14:tracePt t="1216" x="7038975" y="6245225"/>
          <p14:tracePt t="1219" x="7064375" y="6251575"/>
          <p14:tracePt t="1227" x="7096125" y="6264275"/>
          <p14:tracePt t="1231" x="7127875" y="6270625"/>
          <p14:tracePt t="1235" x="7140575" y="6276975"/>
          <p14:tracePt t="1238" x="7165975" y="6283325"/>
          <p14:tracePt t="1243" x="7191375" y="6296025"/>
          <p14:tracePt t="1248" x="7210425" y="6308725"/>
          <p14:tracePt t="1251" x="7216775" y="6308725"/>
          <p14:tracePt t="1254" x="7229475" y="6308725"/>
          <p14:tracePt t="1262" x="7248525" y="6315075"/>
          <p14:tracePt t="1272" x="7254875" y="6321425"/>
          <p14:tracePt t="1311" x="7254875" y="6327775"/>
          <p14:tracePt t="1323" x="7254875" y="6334125"/>
          <p14:tracePt t="1326" x="7254875" y="6340475"/>
          <p14:tracePt t="1334" x="7254875" y="6345238"/>
          <p14:tracePt t="1342" x="7261225" y="6351588"/>
          <p14:tracePt t="1354" x="7261225" y="6357938"/>
          <p14:tracePt t="1480" x="7267575" y="6357938"/>
          <p14:tracePt t="1522" x="7267575" y="6364288"/>
          <p14:tracePt t="1532" x="7267575" y="6370638"/>
          <p14:tracePt t="1542" x="7267575" y="6376988"/>
          <p14:tracePt t="1648" x="7261225" y="6376988"/>
          <p14:tracePt t="1655" x="7248525" y="6376988"/>
          <p14:tracePt t="1667" x="7235825" y="6376988"/>
          <p14:tracePt t="1674" x="7223125" y="6370638"/>
          <p14:tracePt t="1679" x="7216775" y="6370638"/>
          <p14:tracePt t="1687" x="7197725" y="6364288"/>
          <p14:tracePt t="1696" x="7191375" y="6364288"/>
          <p14:tracePt t="1700" x="7185025" y="6364288"/>
          <p14:tracePt t="1726" x="7178675" y="6364288"/>
          <p14:tracePt t="1736" x="7172325" y="6364288"/>
          <p14:tracePt t="1891" x="7165975" y="6364288"/>
          <p14:tracePt t="1897" x="7159625" y="6364288"/>
          <p14:tracePt t="1905" x="7153275" y="6364288"/>
          <p14:tracePt t="1915" x="7146925" y="6364288"/>
          <p14:tracePt t="2408" x="7140575" y="6364288"/>
          <p14:tracePt t="2414" x="7134225" y="6351588"/>
          <p14:tracePt t="2422" x="7127875" y="6351588"/>
          <p14:tracePt t="2427" x="7121525" y="6351588"/>
          <p14:tracePt t="2458" x="7108825" y="6351588"/>
          <p14:tracePt t="2548" x="7102475" y="6351588"/>
          <p14:tracePt t="2590" x="7096125" y="6345238"/>
          <p14:tracePt t="2599" x="7089775" y="6340475"/>
          <p14:tracePt t="2607" x="7083425" y="6334125"/>
          <p14:tracePt t="2614" x="7083425" y="6327775"/>
          <p14:tracePt t="2620" x="7077075" y="6327775"/>
          <p14:tracePt t="2647" x="7070725" y="6327775"/>
          <p14:tracePt t="2755" x="7064375" y="6327775"/>
          <p14:tracePt t="2763" x="7058025" y="6321425"/>
          <p14:tracePt t="2772" x="7051675" y="6321425"/>
          <p14:tracePt t="2776" x="7045325" y="6321425"/>
          <p14:tracePt t="2788" x="7026275" y="6315075"/>
          <p14:tracePt t="2798" x="6996113" y="6289675"/>
          <p14:tracePt t="2806" x="6964363" y="6283325"/>
          <p14:tracePt t="2812" x="6945313" y="6276975"/>
          <p14:tracePt t="2818" x="6926263" y="6276975"/>
          <p14:tracePt t="2824" x="6888163" y="6270625"/>
          <p14:tracePt t="2827" x="6869113" y="6270625"/>
          <p14:tracePt t="2837" x="6831013" y="6270625"/>
          <p14:tracePt t="2842" x="6786563" y="6270625"/>
          <p14:tracePt t="2847" x="6767513" y="6270625"/>
          <p14:tracePt t="2851" x="6742113" y="6270625"/>
          <p14:tracePt t="2855" x="6716713" y="6264275"/>
          <p14:tracePt t="2861" x="6673850" y="6257925"/>
          <p14:tracePt t="2866" x="6635750" y="6251575"/>
          <p14:tracePt t="2870" x="6610350" y="6245225"/>
          <p14:tracePt t="2874" x="6584950" y="6238875"/>
          <p14:tracePt t="2882" x="6521450" y="6219825"/>
          <p14:tracePt t="2888" x="6470650" y="6200775"/>
          <p14:tracePt t="2893" x="6413500" y="6169025"/>
          <p14:tracePt t="2897" x="6364288" y="6149975"/>
          <p14:tracePt t="2901" x="6326188" y="6130925"/>
          <p14:tracePt t="2909" x="6230938" y="6080125"/>
          <p14:tracePt t="2914" x="6116638" y="6029325"/>
          <p14:tracePt t="2919" x="6059488" y="5992813"/>
          <p14:tracePt t="2925" x="5927725" y="5922963"/>
          <p14:tracePt t="2929" x="5857875" y="5884863"/>
          <p14:tracePt t="2934" x="5781675" y="5840413"/>
          <p14:tracePt t="2941" x="5630863" y="5764213"/>
          <p14:tracePt t="2946" x="5503863" y="5688013"/>
          <p14:tracePt t="2951" x="5446713" y="5645150"/>
          <p14:tracePt t="2959" x="5270500" y="5505450"/>
          <p14:tracePt t="2963" x="5137150" y="5410200"/>
          <p14:tracePt t="2967" x="5080000" y="5365750"/>
          <p14:tracePt t="2975" x="4891088" y="5202238"/>
          <p14:tracePt t="2980" x="4795838" y="5138738"/>
          <p14:tracePt t="2984" x="4721225" y="5075238"/>
          <p14:tracePt t="2991" x="4556125" y="4924425"/>
          <p14:tracePt t="2996" x="4473575" y="4848225"/>
          <p14:tracePt t="3005" x="4360863" y="4746625"/>
          <p14:tracePt t="3010" x="4221163" y="4627563"/>
          <p14:tracePt t="3015" x="4125913" y="4557713"/>
          <p14:tracePt t="3023" x="4019550" y="4462463"/>
          <p14:tracePt t="3029" x="3930650" y="4386263"/>
          <p14:tracePt t="3038" x="3797300" y="4286250"/>
          <p14:tracePt t="3043" x="3722688" y="4229100"/>
          <p14:tracePt t="3049" x="3665538" y="4178300"/>
          <p14:tracePt t="3053" x="3614738" y="4127500"/>
          <p14:tracePt t="3057" x="3602038" y="4108450"/>
          <p14:tracePt t="3062" x="3551238" y="4057650"/>
          <p14:tracePt t="3070" x="3500438" y="3987800"/>
          <p14:tracePt t="3075" x="3462338" y="3938588"/>
          <p14:tracePt t="3082" x="3413125" y="3868738"/>
          <p14:tracePt t="3087" x="3368675" y="3805238"/>
          <p14:tracePt t="3091" x="3336925" y="3760788"/>
          <p14:tracePt t="3101" x="3292475" y="3652838"/>
          <p14:tracePt t="3109" x="3254375" y="3552825"/>
          <p14:tracePt t="3116" x="3228975" y="3451225"/>
          <p14:tracePt t="3122" x="3209925" y="3375025"/>
          <p14:tracePt t="3131" x="3184525" y="3279775"/>
          <p14:tracePt t="3139" x="3159125" y="3179763"/>
          <p14:tracePt t="3145" x="3140075" y="3097213"/>
          <p14:tracePt t="3151" x="3127375" y="3046413"/>
          <p14:tracePt t="3155" x="3114675" y="2995613"/>
          <p14:tracePt t="3164" x="3101975" y="2895600"/>
          <p14:tracePt t="3170" x="3097213" y="2813050"/>
          <p14:tracePt t="3178" x="3097213" y="2736850"/>
          <p14:tracePt t="3184" x="3090863" y="2667000"/>
          <p14:tracePt t="3190" x="3090863" y="2609850"/>
          <p14:tracePt t="3196" x="3084513" y="2554288"/>
          <p14:tracePt t="3201" x="3084513" y="2541588"/>
          <p14:tracePt t="3205" x="3084513" y="2503488"/>
          <p14:tracePt t="3209" x="3078163" y="2484438"/>
          <p14:tracePt t="3213" x="3078163" y="2465388"/>
          <p14:tracePt t="3216" x="3078163" y="2452688"/>
          <p14:tracePt t="3223" x="3078163" y="2439988"/>
          <p14:tracePt t="3227" x="3078163" y="2420938"/>
          <p14:tracePt t="3231" x="3078163" y="2414588"/>
          <p14:tracePt t="3238" x="3078163" y="2408238"/>
          <p14:tracePt t="3241" x="3078163" y="2401888"/>
          <p14:tracePt t="3246" x="3078163" y="2395538"/>
          <p14:tracePt t="3251" x="3078163" y="2389188"/>
          <p14:tracePt t="3261" x="3078163" y="2332038"/>
          <p14:tracePt t="3267" x="3084513" y="2312988"/>
          <p14:tracePt t="3272" x="3101975" y="2281238"/>
          <p14:tracePt t="3278" x="3121025" y="2243138"/>
          <p14:tracePt t="3282" x="3133725" y="2219325"/>
          <p14:tracePt t="3289" x="3152775" y="2174875"/>
          <p14:tracePt t="3292" x="3171825" y="2149475"/>
          <p14:tracePt t="3297" x="3190875" y="2130425"/>
          <p14:tracePt t="3302" x="3203575" y="2098675"/>
          <p14:tracePt t="3305" x="3222625" y="2066925"/>
          <p14:tracePt t="3309" x="3235325" y="2054225"/>
          <p14:tracePt t="3311" x="3241675" y="2035175"/>
          <p14:tracePt t="3318" x="3260725" y="2016125"/>
          <p14:tracePt t="3322" x="3286125" y="1971675"/>
          <p14:tracePt t="3324" x="3292475" y="1965325"/>
          <p14:tracePt t="3326" x="3305175" y="1952625"/>
          <p14:tracePt t="3331" x="3324225" y="1927225"/>
          <p14:tracePt t="3334" x="3324225" y="1920875"/>
          <p14:tracePt t="3336" x="3343275" y="1908175"/>
          <p14:tracePt t="3340" x="3355975" y="1889125"/>
          <p14:tracePt t="3343" x="3362325" y="1878013"/>
          <p14:tracePt t="3348" x="3381375" y="1858963"/>
          <p14:tracePt t="3352" x="3394075" y="1852613"/>
          <p14:tracePt t="3356" x="3406775" y="1827213"/>
          <p14:tracePt t="3359" x="3425825" y="1808163"/>
          <p14:tracePt t="3363" x="3443288" y="1795463"/>
          <p14:tracePt t="3367" x="3449638" y="1789113"/>
          <p14:tracePt t="3371" x="3481388" y="1770063"/>
          <p14:tracePt t="3373" x="3481388" y="1763713"/>
          <p14:tracePt t="3376" x="3487738" y="1757363"/>
          <p14:tracePt t="3383" x="3525838" y="1738313"/>
          <p14:tracePt t="3388" x="3551238" y="1725613"/>
          <p14:tracePt t="3392" x="3570288" y="1719263"/>
          <p14:tracePt t="3396" x="3608388" y="1712913"/>
          <p14:tracePt t="3401" x="3633788" y="1712913"/>
          <p14:tracePt t="3405" x="3671888" y="1712913"/>
          <p14:tracePt t="3412" x="3716338" y="1706563"/>
          <p14:tracePt t="3417" x="3765550" y="1706563"/>
          <p14:tracePt t="3423" x="3822700" y="1706563"/>
          <p14:tracePt t="3429" x="3892550" y="1706563"/>
          <p14:tracePt t="3434" x="3930650" y="1706563"/>
          <p14:tracePt t="3438" x="3987800" y="1712913"/>
          <p14:tracePt t="3447" x="4064000" y="1731963"/>
          <p14:tracePt t="3451" x="4100513" y="1731963"/>
          <p14:tracePt t="3456" x="4151313" y="1751013"/>
          <p14:tracePt t="3461" x="4202113" y="1763713"/>
          <p14:tracePt t="3464" x="4214813" y="1763713"/>
          <p14:tracePt t="3468" x="4252913" y="1776413"/>
          <p14:tracePt t="3476" x="4316413" y="1782763"/>
          <p14:tracePt t="3481" x="4367213" y="1795463"/>
          <p14:tracePt t="3486" x="4392613" y="1801813"/>
          <p14:tracePt t="3491" x="4429125" y="1808163"/>
          <p14:tracePt t="3495" x="4448175" y="1814513"/>
          <p14:tracePt t="3499" x="4473575" y="1820863"/>
          <p14:tracePt t="3503" x="4486275" y="1827213"/>
          <p14:tracePt t="3509" x="4492625" y="1833563"/>
          <p14:tracePt t="3512" x="4498975" y="1833563"/>
          <p14:tracePt t="3681" x="4518025" y="1839913"/>
          <p14:tracePt t="3688" x="4543425" y="1839913"/>
          <p14:tracePt t="3698" x="4587875" y="1839913"/>
          <p14:tracePt t="3706" x="4625975" y="1827213"/>
          <p14:tracePt t="3719" x="4695825" y="1808163"/>
          <p14:tracePt t="3730" x="4727575" y="1795463"/>
          <p14:tracePt t="3735" x="4770438" y="1776413"/>
          <p14:tracePt t="3742" x="4808538" y="1757363"/>
          <p14:tracePt t="3748" x="4840288" y="1751013"/>
          <p14:tracePt t="3753" x="4846638" y="1744663"/>
          <p14:tracePt t="3765" x="4916488" y="1719263"/>
          <p14:tracePt t="3773" x="4954588" y="1712913"/>
          <p14:tracePt t="3779" x="4986338" y="1712913"/>
          <p14:tracePt t="3785" x="4999038" y="1712913"/>
          <p14:tracePt t="3794" x="5049838" y="1712913"/>
          <p14:tracePt t="3801" x="5086350" y="1712913"/>
          <p14:tracePt t="3811" x="5137150" y="1719263"/>
          <p14:tracePt t="3818" x="5168900" y="1738313"/>
          <p14:tracePt t="3824" x="5194300" y="1744663"/>
          <p14:tracePt t="3828" x="5219700" y="1757363"/>
          <p14:tracePt t="3832" x="5226050" y="1770063"/>
          <p14:tracePt t="3837" x="5238750" y="1776413"/>
          <p14:tracePt t="3841" x="5257800" y="1789113"/>
          <p14:tracePt t="3846" x="5270500" y="1789113"/>
          <p14:tracePt t="3853" x="5270500" y="1795463"/>
          <p14:tracePt t="3857" x="5283200" y="1801813"/>
          <p14:tracePt t="3863" x="5295900" y="1808163"/>
          <p14:tracePt t="3867" x="5295900" y="1814513"/>
          <p14:tracePt t="3876" x="5302250" y="1820863"/>
          <p14:tracePt t="3899" x="5302250" y="1827213"/>
          <p14:tracePt t="3978" x="5289550" y="1827213"/>
          <p14:tracePt t="3985" x="5264150" y="1839913"/>
          <p14:tracePt t="3989" x="5245100" y="1846263"/>
          <p14:tracePt t="3997" x="5194300" y="1852613"/>
          <p14:tracePt t="4003" x="5156200" y="1865313"/>
          <p14:tracePt t="4015" x="5073650" y="1871663"/>
          <p14:tracePt t="4024" x="5011738" y="1878013"/>
          <p14:tracePt t="4034" x="4929188" y="1878013"/>
          <p14:tracePt t="4043" x="4827588" y="1878013"/>
          <p14:tracePt t="4048" x="4770438" y="1878013"/>
          <p14:tracePt t="4056" x="4695825" y="1878013"/>
          <p14:tracePt t="4062" x="4606925" y="1878013"/>
          <p14:tracePt t="4068" x="4524375" y="1871663"/>
          <p14:tracePt t="4073" x="4454525" y="1858963"/>
          <p14:tracePt t="4077" x="4398963" y="1852613"/>
          <p14:tracePt t="4081" x="4348163" y="1846263"/>
          <p14:tracePt t="4089" x="4278313" y="1846263"/>
          <p14:tracePt t="4093" x="4189413" y="1839913"/>
          <p14:tracePt t="4097" x="4132263" y="1833563"/>
          <p14:tracePt t="4105" x="4076700" y="1827213"/>
          <p14:tracePt t="4109" x="3994150" y="1820863"/>
          <p14:tracePt t="4113" x="3956050" y="1814513"/>
          <p14:tracePt t="4120" x="3905250" y="1808163"/>
          <p14:tracePt t="4125" x="3841750" y="1789113"/>
          <p14:tracePt t="4130" x="3803650" y="1776413"/>
          <p14:tracePt t="4136" x="3759200" y="1763713"/>
          <p14:tracePt t="4140" x="3735388" y="1757363"/>
          <p14:tracePt t="4144" x="3722688" y="1751013"/>
          <p14:tracePt t="4148" x="3703638" y="1751013"/>
          <p14:tracePt t="4155" x="3678238" y="1744663"/>
          <p14:tracePt t="4159" x="3646488" y="1738313"/>
          <p14:tracePt t="4162" x="3633788" y="1731963"/>
          <p14:tracePt t="4173" x="3608388" y="1731963"/>
          <p14:tracePt t="4176" x="3595688" y="1731963"/>
          <p14:tracePt t="4181" x="3582988" y="1731963"/>
          <p14:tracePt t="4184" x="3576638" y="1731963"/>
          <p14:tracePt t="4188" x="3570288" y="1731963"/>
          <p14:tracePt t="4199" x="3563938" y="1731963"/>
          <p14:tracePt t="4247" x="3557588" y="1731963"/>
          <p14:tracePt t="4255" x="3557588" y="1725613"/>
          <p14:tracePt t="4258" x="3557588" y="1719263"/>
          <p14:tracePt t="4264" x="3557588" y="1706563"/>
          <p14:tracePt t="4272" x="3557588" y="1681163"/>
          <p14:tracePt t="4281" x="3551238" y="1649413"/>
          <p14:tracePt t="4289" x="3557588" y="1630363"/>
          <p14:tracePt t="4295" x="3570288" y="1611313"/>
          <p14:tracePt t="4299" x="3576638" y="1598613"/>
          <p14:tracePt t="4303" x="3576638" y="1579563"/>
          <p14:tracePt t="4311" x="3602038" y="1554163"/>
          <p14:tracePt t="4314" x="3614738" y="1547813"/>
          <p14:tracePt t="4318" x="3614738" y="1536700"/>
          <p14:tracePt t="4324" x="3640138" y="1511300"/>
          <p14:tracePt t="4327" x="3646488" y="1504950"/>
          <p14:tracePt t="4331" x="3665538" y="1492250"/>
          <p14:tracePt t="4335" x="3671888" y="1485900"/>
          <p14:tracePt t="4342" x="3709988" y="1466850"/>
          <p14:tracePt t="4346" x="3729038" y="1460500"/>
          <p14:tracePt t="4349" x="3741738" y="1454150"/>
          <p14:tracePt t="4355" x="3754438" y="1447800"/>
          <p14:tracePt t="4359" x="3778250" y="1447800"/>
          <p14:tracePt t="4362" x="3784600" y="1447800"/>
          <p14:tracePt t="4365" x="3790950" y="1447800"/>
          <p14:tracePt t="4368" x="3797300" y="1447800"/>
          <p14:tracePt t="4379" x="3860800" y="1447800"/>
          <p14:tracePt t="4387" x="3892550" y="1447800"/>
          <p14:tracePt t="4390" x="3911600" y="1447800"/>
          <p14:tracePt t="4394" x="3943350" y="1447800"/>
          <p14:tracePt t="4398" x="3968750" y="1447800"/>
          <p14:tracePt t="4404" x="4013200" y="1466850"/>
          <p14:tracePt t="4409" x="4044950" y="1473200"/>
          <p14:tracePt t="4413" x="4064000" y="1485900"/>
          <p14:tracePt t="4420" x="4100513" y="1492250"/>
          <p14:tracePt t="4423" x="4125913" y="1498600"/>
          <p14:tracePt t="4427" x="4144963" y="1504950"/>
          <p14:tracePt t="4433" x="4164013" y="1517650"/>
          <p14:tracePt t="4438" x="4189413" y="1530350"/>
          <p14:tracePt t="4442" x="4202113" y="1536700"/>
          <p14:tracePt t="4445" x="4214813" y="1543050"/>
          <p14:tracePt t="4451" x="4233863" y="1560513"/>
          <p14:tracePt t="4456" x="4252913" y="1585913"/>
          <p14:tracePt t="4461" x="4259263" y="1617663"/>
          <p14:tracePt t="4470" x="4284663" y="1655763"/>
          <p14:tracePt t="4475" x="4297363" y="1706563"/>
          <p14:tracePt t="4481" x="4297363" y="1751013"/>
          <p14:tracePt t="4485" x="4297363" y="1770063"/>
          <p14:tracePt t="4489" x="4303713" y="1808163"/>
          <p14:tracePt t="4493" x="4303713" y="1827213"/>
          <p14:tracePt t="4501" x="4310063" y="1865313"/>
          <p14:tracePt t="4506" x="4316413" y="1895475"/>
          <p14:tracePt t="4512" x="4316413" y="1908175"/>
          <p14:tracePt t="4516" x="4316413" y="1927225"/>
          <p14:tracePt t="4519" x="4316413" y="1933575"/>
          <p14:tracePt t="4523" x="4316413" y="1958975"/>
          <p14:tracePt t="4530" x="4316413" y="1978025"/>
          <p14:tracePt t="4535" x="4310063" y="1997075"/>
          <p14:tracePt t="4540" x="4303713" y="2009775"/>
          <p14:tracePt t="4546" x="4291013" y="2028825"/>
          <p14:tracePt t="4550" x="4278313" y="2041525"/>
          <p14:tracePt t="4554" x="4265613" y="2054225"/>
          <p14:tracePt t="4563" x="4227513" y="2079625"/>
          <p14:tracePt t="4568" x="4208463" y="2085975"/>
          <p14:tracePt t="4574" x="4176713" y="2105025"/>
          <p14:tracePt t="4577" x="4170363" y="2105025"/>
          <p14:tracePt t="4581" x="4144963" y="2117725"/>
          <p14:tracePt t="4584" x="4125913" y="2124075"/>
          <p14:tracePt t="4590" x="4087813" y="2124075"/>
          <p14:tracePt t="4596" x="4044950" y="2130425"/>
          <p14:tracePt t="4599" x="4019550" y="2136775"/>
          <p14:tracePt t="4604" x="4000500" y="2136775"/>
          <p14:tracePt t="4609" x="3956050" y="2136775"/>
          <p14:tracePt t="4614" x="3917950" y="2136775"/>
          <p14:tracePt t="4617" x="3898900" y="2136775"/>
          <p14:tracePt t="4624" x="3867150" y="2124075"/>
          <p14:tracePt t="4627" x="3848100" y="2124075"/>
          <p14:tracePt t="4631" x="3810000" y="2105025"/>
          <p14:tracePt t="4634" x="3797300" y="2098675"/>
          <p14:tracePt t="4639" x="3759200" y="2079625"/>
          <p14:tracePt t="4643" x="3759200" y="2073275"/>
          <p14:tracePt t="4646" x="3722688" y="2054225"/>
          <p14:tracePt t="4649" x="3709988" y="2047875"/>
          <p14:tracePt t="4656" x="3678238" y="2022475"/>
          <p14:tracePt t="4667" x="3652838" y="1997075"/>
          <p14:tracePt t="4678" x="3614738" y="1946275"/>
          <p14:tracePt t="4683" x="3602038" y="1914525"/>
          <p14:tracePt t="4688" x="3582988" y="1884363"/>
          <p14:tracePt t="4697" x="3576638" y="1846263"/>
          <p14:tracePt t="4708" x="3570288" y="1789113"/>
          <p14:tracePt t="4718" x="3570288" y="1763713"/>
          <p14:tracePt t="4727" x="3570288" y="1693863"/>
          <p14:tracePt t="4736" x="3570288" y="1674813"/>
          <p14:tracePt t="4744" x="3595688" y="1643063"/>
          <p14:tracePt t="4753" x="3621088" y="1624013"/>
          <p14:tracePt t="4757" x="3640138" y="1611313"/>
          <p14:tracePt t="4764" x="3665538" y="1604963"/>
          <p14:tracePt t="4769" x="3690938" y="1598613"/>
          <p14:tracePt t="4774" x="3722688" y="1592263"/>
          <p14:tracePt t="4782" x="3797300" y="1592263"/>
          <p14:tracePt t="4786" x="3835400" y="1585913"/>
          <p14:tracePt t="4791" x="3879850" y="1579563"/>
          <p14:tracePt t="4800" x="3987800" y="1573213"/>
          <p14:tracePt t="4807" x="4076700" y="1573213"/>
          <p14:tracePt t="4814" x="4183063" y="1566863"/>
          <p14:tracePt t="4819" x="4252913" y="1566863"/>
          <p14:tracePt t="4823" x="4310063" y="1566863"/>
          <p14:tracePt t="4829" x="4386263" y="1566863"/>
          <p14:tracePt t="4835" x="4429125" y="1573213"/>
          <p14:tracePt t="4839" x="4486275" y="1585913"/>
          <p14:tracePt t="4850" x="4549775" y="1630363"/>
          <p14:tracePt t="4859" x="4587875" y="1662113"/>
          <p14:tracePt t="4867" x="4625975" y="1725613"/>
          <p14:tracePt t="4877" x="4638675" y="1776413"/>
          <p14:tracePt t="4884" x="4645025" y="1814513"/>
          <p14:tracePt t="4895" x="4645025" y="1878013"/>
          <p14:tracePt t="4899" x="4645025" y="1889125"/>
          <p14:tracePt t="4906" x="4645025" y="1908175"/>
          <p14:tracePt t="4910" x="4645025" y="1927225"/>
          <p14:tracePt t="4917" x="4638675" y="1946275"/>
          <p14:tracePt t="4923" x="4632325" y="1952625"/>
          <p14:tracePt t="4928" x="4613275" y="1965325"/>
          <p14:tracePt t="4936" x="4594225" y="1978025"/>
          <p14:tracePt t="4942" x="4562475" y="1984375"/>
          <p14:tracePt t="4945" x="4556125" y="1990725"/>
          <p14:tracePt t="4949" x="4537075" y="1990725"/>
          <p14:tracePt t="4957" x="4505325" y="1997075"/>
          <p14:tracePt t="4961" x="4492625" y="1997075"/>
          <p14:tracePt t="4964" x="4479925" y="1997075"/>
          <p14:tracePt t="4969" x="4460875" y="1997075"/>
          <p14:tracePt t="4973" x="4448175" y="1997075"/>
          <p14:tracePt t="4976" x="4441825" y="1997075"/>
          <p14:tracePt t="4979" x="4435475" y="1997075"/>
          <p14:tracePt t="4985" x="4422775" y="1990725"/>
          <p14:tracePt t="4990" x="4398963" y="1978025"/>
          <p14:tracePt t="4994" x="4392613" y="1965325"/>
          <p14:tracePt t="4999" x="4373563" y="1946275"/>
          <p14:tracePt t="5002" x="4360863" y="1933575"/>
          <p14:tracePt t="5006" x="4341813" y="1908175"/>
          <p14:tracePt t="5010" x="4329113" y="1889125"/>
          <p14:tracePt t="5018" x="4303713" y="1865313"/>
          <p14:tracePt t="5024" x="4271963" y="1814513"/>
          <p14:tracePt t="5029" x="4259263" y="1782763"/>
          <p14:tracePt t="5033" x="4240213" y="1763713"/>
          <p14:tracePt t="5037" x="4221163" y="1738313"/>
          <p14:tracePt t="5041" x="4208463" y="1700213"/>
          <p14:tracePt t="5048" x="4195763" y="1668463"/>
          <p14:tracePt t="5053" x="4170363" y="1636713"/>
          <p14:tracePt t="5057" x="4157663" y="1598613"/>
          <p14:tracePt t="5062" x="4144963" y="1573213"/>
          <p14:tracePt t="5065" x="4132263" y="1547813"/>
          <p14:tracePt t="5069" x="4132263" y="1543050"/>
          <p14:tracePt t="5072" x="4125913" y="1511300"/>
          <p14:tracePt t="5076" x="4119563" y="1498600"/>
          <p14:tracePt t="5082" x="4119563" y="1473200"/>
          <p14:tracePt t="5087" x="4119563" y="1460500"/>
          <p14:tracePt t="5090" x="4113213" y="1447800"/>
          <p14:tracePt t="5095" x="4113213" y="1435100"/>
          <p14:tracePt t="5100" x="4113213" y="1428750"/>
          <p14:tracePt t="5104" x="4113213" y="1422400"/>
          <p14:tracePt t="5107" x="4113213" y="1416050"/>
          <p14:tracePt t="5115" x="4113213" y="1409700"/>
          <p14:tracePt t="5120" x="4113213" y="1403350"/>
          <p14:tracePt t="5176" x="4125913" y="1416050"/>
          <p14:tracePt t="5180" x="4125913" y="1422400"/>
          <p14:tracePt t="5186" x="4132263" y="1428750"/>
          <p14:tracePt t="5194" x="4151313" y="1466850"/>
          <p14:tracePt t="5200" x="4157663" y="1498600"/>
          <p14:tracePt t="5210" x="4170363" y="1560513"/>
          <p14:tracePt t="5216" x="4170363" y="1592263"/>
          <p14:tracePt t="5225" x="4170363" y="1643063"/>
          <p14:tracePt t="5230" x="4170363" y="1655763"/>
          <p14:tracePt t="5238" x="4164013" y="1687513"/>
          <p14:tracePt t="5243" x="4151313" y="1693863"/>
          <p14:tracePt t="5246" x="4144963" y="1700213"/>
          <p14:tracePt t="5249" x="4138613" y="1700213"/>
          <p14:tracePt t="5258" x="4132263" y="1706563"/>
          <p14:tracePt t="5262" x="4125913" y="1706563"/>
          <p14:tracePt t="5273" x="4113213" y="1706563"/>
          <p14:tracePt t="5277" x="4106863" y="1706563"/>
          <p14:tracePt t="5283" x="4094163" y="1706563"/>
          <p14:tracePt t="5286" x="4087813" y="1706563"/>
          <p14:tracePt t="5291" x="4081463" y="1700213"/>
          <p14:tracePt t="5295" x="4076700" y="1693863"/>
          <p14:tracePt t="5303" x="4051300" y="1674813"/>
          <p14:tracePt t="5308" x="4044950" y="1668463"/>
          <p14:tracePt t="5311" x="4038600" y="1662113"/>
          <p14:tracePt t="5317" x="4019550" y="1643063"/>
          <p14:tracePt t="5321" x="4006850" y="1630363"/>
          <p14:tracePt t="5324" x="4000500" y="1617663"/>
          <p14:tracePt t="5337" x="3962400" y="1592263"/>
          <p14:tracePt t="5349" x="3949700" y="1592263"/>
          <p14:tracePt t="5353" x="3943350" y="1585913"/>
          <p14:tracePt t="5364" x="3943350" y="1579563"/>
          <p14:tracePt t="5403" x="3943350" y="1585913"/>
          <p14:tracePt t="5411" x="3943350" y="1636713"/>
          <p14:tracePt t="5417" x="3943350" y="1687513"/>
          <p14:tracePt t="5427" x="3943350" y="1744663"/>
          <p14:tracePt t="5435" x="3943350" y="1839913"/>
          <p14:tracePt t="5442" x="3943350" y="1884363"/>
          <p14:tracePt t="5448" x="3937000" y="1920875"/>
          <p14:tracePt t="5452" x="3937000" y="1927225"/>
          <p14:tracePt t="5460" x="3930650" y="1965325"/>
          <p14:tracePt t="5464" x="3924300" y="1965325"/>
          <p14:tracePt t="5469" x="3924300" y="1971675"/>
          <p14:tracePt t="5473" x="3917950" y="1984375"/>
          <p14:tracePt t="5479" x="3917950" y="1990725"/>
          <p14:tracePt t="5493" x="3917950" y="1997075"/>
          <p14:tracePt t="5547" x="3930650" y="1990725"/>
          <p14:tracePt t="5557" x="3949700" y="1965325"/>
          <p14:tracePt t="5564" x="3975100" y="1927225"/>
          <p14:tracePt t="5572" x="4006850" y="1884363"/>
          <p14:tracePt t="5578" x="4032250" y="1839913"/>
          <p14:tracePt t="5589" x="4070350" y="1801813"/>
          <p14:tracePt t="5598" x="4106863" y="1757363"/>
          <p14:tracePt t="5603" x="4132263" y="1731963"/>
          <p14:tracePt t="5609" x="4151313" y="1719263"/>
          <p14:tracePt t="5615" x="4170363" y="1706563"/>
          <p14:tracePt t="5620" x="4176713" y="1706563"/>
          <p14:tracePt t="5624" x="4189413" y="1706563"/>
          <p14:tracePt t="5638" x="4195763" y="1706563"/>
          <p14:tracePt t="5643" x="4202113" y="1706563"/>
          <p14:tracePt t="5647" x="4208463" y="1706563"/>
          <p14:tracePt t="5650" x="4214813" y="1706563"/>
          <p14:tracePt t="5653" x="4227513" y="1712913"/>
          <p14:tracePt t="5657" x="4240213" y="1725613"/>
          <p14:tracePt t="5665" x="4259263" y="1751013"/>
          <p14:tracePt t="5669" x="4271963" y="1770063"/>
          <p14:tracePt t="5675" x="4284663" y="1776413"/>
          <p14:tracePt t="5680" x="4291013" y="1789113"/>
          <p14:tracePt t="5684" x="4297363" y="1795463"/>
          <p14:tracePt t="5688" x="4310063" y="1808163"/>
          <p14:tracePt t="5697" x="4322763" y="1814513"/>
          <p14:tracePt t="5700" x="4329113" y="1814513"/>
          <p14:tracePt t="5707" x="4335463" y="1820863"/>
          <p14:tracePt t="5711" x="4341813" y="1827213"/>
          <p14:tracePt t="5725" x="4348163" y="1827213"/>
          <p14:tracePt t="5773" x="4348163" y="1808163"/>
          <p14:tracePt t="5778" x="4341813" y="1789113"/>
          <p14:tracePt t="5787" x="4329113" y="1763713"/>
          <p14:tracePt t="5793" x="4322763" y="1725613"/>
          <p14:tracePt t="5798" x="4310063" y="1693863"/>
          <p14:tracePt t="5808" x="4297363" y="1655763"/>
          <p14:tracePt t="5813" x="4284663" y="1630363"/>
          <p14:tracePt t="5819" x="4278313" y="1624013"/>
          <p14:tracePt t="5826" x="4278313" y="1585913"/>
          <p14:tracePt t="5830" x="4271963" y="1579563"/>
          <p14:tracePt t="5841" x="4265613" y="1554163"/>
          <p14:tracePt t="5851" x="4259263" y="1547813"/>
          <p14:tracePt t="5858" x="4259263" y="1543050"/>
          <p14:tracePt t="5862" x="4259263" y="1536700"/>
          <p14:tracePt t="5868" x="4259263" y="1530350"/>
          <p14:tracePt t="5874" x="4259263" y="1524000"/>
          <p14:tracePt t="5881" x="4259263" y="1517650"/>
          <p14:tracePt t="5888" x="4265613" y="1511300"/>
          <p14:tracePt t="5893" x="4271963" y="1504950"/>
          <p14:tracePt t="5899" x="4271963" y="1498600"/>
          <p14:tracePt t="5907" x="4271963" y="1492250"/>
          <p14:tracePt t="5992" x="4278313" y="1492250"/>
          <p14:tracePt t="6004" x="4278313" y="1498600"/>
          <p14:tracePt t="6008" x="4278313" y="1504950"/>
          <p14:tracePt t="6019" x="4278313" y="1511300"/>
          <p14:tracePt t="6031" x="4278313" y="1517650"/>
          <p14:tracePt t="6037" x="4278313" y="1524000"/>
          <p14:tracePt t="6043" x="4278313" y="1530350"/>
          <p14:tracePt t="6047" x="4278313" y="1536700"/>
          <p14:tracePt t="6055" x="4265613" y="1543050"/>
          <p14:tracePt t="6060" x="4240213" y="1566863"/>
          <p14:tracePt t="6065" x="4227513" y="1573213"/>
          <p14:tracePt t="6070" x="4208463" y="1585913"/>
          <p14:tracePt t="6074" x="4144963" y="1604963"/>
          <p14:tracePt t="6079" x="4113213" y="1611313"/>
          <p14:tracePt t="6088" x="4038600" y="1624013"/>
          <p14:tracePt t="6095" x="3949700" y="1643063"/>
          <p14:tracePt t="6104" x="3905250" y="1649413"/>
          <p14:tracePt t="6109" x="3873500" y="1649413"/>
          <p14:tracePt t="6118" x="3867150" y="1649413"/>
          <p14:tracePt t="6122" x="3860800" y="1655763"/>
          <p14:tracePt t="6157" x="3873500" y="1655763"/>
          <p14:tracePt t="6162" x="3879850" y="1655763"/>
          <p14:tracePt t="6167" x="3917950" y="1655763"/>
          <p14:tracePt t="6171" x="3949700" y="1655763"/>
          <p14:tracePt t="6175" x="3975100" y="1655763"/>
          <p14:tracePt t="6181" x="4038600" y="1655763"/>
          <p14:tracePt t="6186" x="4070350" y="1655763"/>
          <p14:tracePt t="6191" x="4151313" y="1655763"/>
          <p14:tracePt t="6196" x="4227513" y="1655763"/>
          <p14:tracePt t="6200" x="4284663" y="1662113"/>
          <p14:tracePt t="6205" x="4341813" y="1662113"/>
          <p14:tracePt t="6213" x="4448175" y="1681163"/>
          <p14:tracePt t="6217" x="4511675" y="1693863"/>
          <p14:tracePt t="6222" x="4556125" y="1706563"/>
          <p14:tracePt t="6229" x="4619625" y="1731963"/>
          <p14:tracePt t="6235" x="4670425" y="1738313"/>
          <p14:tracePt t="6243" x="4714875" y="1770063"/>
          <p14:tracePt t="6249" x="4733925" y="1782763"/>
          <p14:tracePt t="6252" x="4738688" y="1782763"/>
          <p14:tracePt t="6265" x="4745038" y="1789113"/>
          <p14:tracePt t="6273" x="4751388" y="1795463"/>
          <p14:tracePt t="6280" x="4751388" y="1801813"/>
          <p14:tracePt t="6300" x="4751388" y="1808163"/>
          <p14:tracePt t="6310" x="4745038" y="1808163"/>
          <p14:tracePt t="6318" x="4721225" y="1808163"/>
          <p14:tracePt t="6324" x="4708525" y="1814513"/>
          <p14:tracePt t="6375" x="4702175" y="1814513"/>
          <p14:tracePt t="6391" x="4702175" y="1808163"/>
          <p14:tracePt t="6395" x="4702175" y="1795463"/>
          <p14:tracePt t="6404" x="4702175" y="1770063"/>
          <p14:tracePt t="6411" x="4702175" y="1738313"/>
          <p14:tracePt t="6419" x="4721225" y="1706563"/>
          <p14:tracePt t="6424" x="4733925" y="1687513"/>
          <p14:tracePt t="6431" x="4745038" y="1668463"/>
          <p14:tracePt t="6438" x="4764088" y="1636713"/>
          <p14:tracePt t="6443" x="4764088" y="1630363"/>
          <p14:tracePt t="6449" x="4783138" y="1604963"/>
          <p14:tracePt t="6455" x="4789488" y="1598613"/>
          <p14:tracePt t="6466" x="4802188" y="1592263"/>
          <p14:tracePt t="6497" x="4808538" y="1592263"/>
          <p14:tracePt t="6509" x="4808538" y="1611313"/>
          <p14:tracePt t="6513" x="4808538" y="1630363"/>
          <p14:tracePt t="6517" x="4808538" y="1649413"/>
          <p14:tracePt t="6521" x="4795838" y="1662113"/>
          <p14:tracePt t="6529" x="4757738" y="1700213"/>
          <p14:tracePt t="6535" x="4708525" y="1731963"/>
          <p14:tracePt t="6541" x="4619625" y="1770063"/>
          <p14:tracePt t="6546" x="4556125" y="1795463"/>
          <p14:tracePt t="6550" x="4486275" y="1808163"/>
          <p14:tracePt t="6558" x="4379913" y="1820863"/>
          <p14:tracePt t="6563" x="4297363" y="1820863"/>
          <p14:tracePt t="6569" x="4221163" y="1820863"/>
          <p14:tracePt t="6574" x="4138613" y="1820863"/>
          <p14:tracePt t="6578" x="4087813" y="1820863"/>
          <p14:tracePt t="6582" x="4051300" y="1820863"/>
          <p14:tracePt t="6590" x="3981450" y="1820863"/>
          <p14:tracePt t="6595" x="3917950" y="1820863"/>
          <p14:tracePt t="6599" x="3892550" y="1814513"/>
          <p14:tracePt t="6605" x="3860800" y="1801813"/>
          <p14:tracePt t="6608" x="3829050" y="1795463"/>
          <p14:tracePt t="6612" x="3816350" y="1789113"/>
          <p14:tracePt t="6616" x="3803650" y="1789113"/>
          <p14:tracePt t="6622" x="3790950" y="1770063"/>
          <p14:tracePt t="6625" x="3784600" y="1763713"/>
          <p14:tracePt t="6628" x="3784600" y="1757363"/>
          <p14:tracePt t="6631" x="3771900" y="1751013"/>
          <p14:tracePt t="6639" x="3765550" y="1725613"/>
          <p14:tracePt t="6644" x="3754438" y="1700213"/>
          <p14:tracePt t="6651" x="3754438" y="1668463"/>
          <p14:tracePt t="6655" x="3754438" y="1643063"/>
          <p14:tracePt t="6658" x="3754438" y="1624013"/>
          <p14:tracePt t="6662" x="3754438" y="1604963"/>
          <p14:tracePt t="6667" x="3754438" y="1579563"/>
          <p14:tracePt t="6672" x="3754438" y="1554163"/>
          <p14:tracePt t="6675" x="3754438" y="1543050"/>
          <p14:tracePt t="6686" x="3759200" y="1466850"/>
          <p14:tracePt t="6690" x="3759200" y="1447800"/>
          <p14:tracePt t="6693" x="3778250" y="1422400"/>
          <p14:tracePt t="6700" x="3803650" y="1390650"/>
          <p14:tracePt t="6704" x="3816350" y="1377950"/>
          <p14:tracePt t="6707" x="3829050" y="1371600"/>
          <p14:tracePt t="6713" x="3848100" y="1352550"/>
          <p14:tracePt t="6718" x="3886200" y="1339850"/>
          <p14:tracePt t="6722" x="3905250" y="1333500"/>
          <p14:tracePt t="6727" x="3930650" y="1327150"/>
          <p14:tracePt t="6732" x="3962400" y="1327150"/>
          <p14:tracePt t="6738" x="3968750" y="1327150"/>
          <p14:tracePt t="6742" x="4013200" y="1327150"/>
          <p14:tracePt t="6748" x="4038600" y="1327150"/>
          <p14:tracePt t="6755" x="4064000" y="1327150"/>
          <p14:tracePt t="6761" x="4094163" y="1346200"/>
          <p14:tracePt t="6764" x="4100513" y="1358900"/>
          <p14:tracePt t="6768" x="4125913" y="1371600"/>
          <p14:tracePt t="6771" x="4138613" y="1397000"/>
          <p14:tracePt t="6777" x="4157663" y="1435100"/>
          <p14:tracePt t="6782" x="4176713" y="1473200"/>
          <p14:tracePt t="6786" x="4183063" y="1492250"/>
          <p14:tracePt t="6792" x="4202113" y="1554163"/>
          <p14:tracePt t="6795" x="4214813" y="1585913"/>
          <p14:tracePt t="6799" x="4221163" y="1604963"/>
          <p14:tracePt t="6807" x="4227513" y="1668463"/>
          <p14:tracePt t="6813" x="4227513" y="1700213"/>
          <p14:tracePt t="6817" x="4227513" y="1738313"/>
          <p14:tracePt t="6822" x="4227513" y="1757363"/>
          <p14:tracePt t="6826" x="4227513" y="1782763"/>
          <p14:tracePt t="6831" x="4221163" y="1801813"/>
          <p14:tracePt t="6838" x="4202113" y="1808163"/>
          <p14:tracePt t="6845" x="4189413" y="1827213"/>
          <p14:tracePt t="6849" x="4176713" y="1827213"/>
          <p14:tracePt t="6855" x="4164013" y="1833563"/>
          <p14:tracePt t="6859" x="4138613" y="1833563"/>
          <p14:tracePt t="6863" x="4125913" y="1833563"/>
          <p14:tracePt t="6867" x="4113213" y="1833563"/>
          <p14:tracePt t="6879" x="4081463" y="1833563"/>
          <p14:tracePt t="6885" x="4076700" y="1833563"/>
          <p14:tracePt t="6890" x="4070350" y="1833563"/>
          <p14:tracePt t="6896" x="4057650" y="1827213"/>
          <p14:tracePt t="6900" x="4051300" y="1820863"/>
          <p14:tracePt t="6907" x="4044950" y="1814513"/>
          <p14:tracePt t="6910" x="4032250" y="1814513"/>
          <p14:tracePt t="6914" x="4032250" y="1808163"/>
          <p14:tracePt t="6921" x="4019550" y="1801813"/>
          <p14:tracePt t="6925" x="3994150" y="1776413"/>
          <p14:tracePt t="6929" x="3994150" y="1770063"/>
          <p14:tracePt t="6932" x="3987800" y="1763713"/>
          <p14:tracePt t="6936" x="3987800" y="1757363"/>
          <p14:tracePt t="6941" x="3975100" y="1744663"/>
          <p14:tracePt t="6944" x="3968750" y="1738313"/>
          <p14:tracePt t="6951" x="3962400" y="1731963"/>
          <p14:tracePt t="6955" x="3962400" y="1712913"/>
          <p14:tracePt t="6961" x="3962400" y="1700213"/>
          <p14:tracePt t="6967" x="3962400" y="1681163"/>
          <p14:tracePt t="6969" x="3962400" y="1674813"/>
          <p14:tracePt t="6972" x="3962400" y="1668463"/>
          <p14:tracePt t="6983" x="3962400" y="1649413"/>
          <p14:tracePt t="6985" x="3962400" y="1643063"/>
          <p14:tracePt t="6988" x="3962400" y="1636713"/>
          <p14:tracePt t="6996" x="3962400" y="1630363"/>
          <p14:tracePt t="7084" x="3956050" y="1630363"/>
          <p14:tracePt t="7100" x="3949700" y="1630363"/>
          <p14:tracePt t="7111" x="3937000" y="1630363"/>
          <p14:tracePt t="7121" x="3930650" y="1630363"/>
          <p14:tracePt t="7125" x="3924300" y="1630363"/>
          <p14:tracePt t="7129" x="3917950" y="1630363"/>
          <p14:tracePt t="7144" x="3911600" y="1630363"/>
          <p14:tracePt t="7150" x="3905250" y="1630363"/>
          <p14:tracePt t="7163" x="3892550" y="1630363"/>
          <p14:tracePt t="7176" x="3892550" y="1636713"/>
          <p14:tracePt t="7186" x="3892550" y="1643063"/>
          <p14:tracePt t="7193" x="3892550" y="1649413"/>
          <p14:tracePt t="7201" x="3892550" y="1655763"/>
          <p14:tracePt t="7210" x="3892550" y="1662113"/>
          <p14:tracePt t="7265" x="3892550" y="1668463"/>
          <p14:tracePt t="7271" x="3892550" y="1674813"/>
          <p14:tracePt t="7281" x="3892550" y="1681163"/>
          <p14:tracePt t="7287" x="3892550" y="1687513"/>
          <p14:tracePt t="7300" x="3892550" y="1693863"/>
          <p14:tracePt t="7311" x="3892550" y="1700213"/>
          <p14:tracePt t="7327" x="3892550" y="1706563"/>
          <p14:tracePt t="7332" x="3886200" y="1706563"/>
          <p14:tracePt t="7570" x="3886200" y="1700213"/>
          <p14:tracePt t="7576" x="3898900" y="1700213"/>
          <p14:tracePt t="7581" x="3905250" y="1693863"/>
          <p14:tracePt t="7595" x="3911600" y="1693863"/>
          <p14:tracePt t="7601" x="3917950" y="1681163"/>
          <p14:tracePt t="7606" x="3930650" y="1674813"/>
          <p14:tracePt t="7613" x="3949700" y="1668463"/>
          <p14:tracePt t="7618" x="3956050" y="1662113"/>
          <p14:tracePt t="7626" x="3962400" y="1655763"/>
          <p14:tracePt t="7634" x="3987800" y="1643063"/>
          <p14:tracePt t="7643" x="4006850" y="1630363"/>
          <p14:tracePt t="7648" x="4019550" y="1624013"/>
          <p14:tracePt t="7656" x="4032250" y="1617663"/>
          <p14:tracePt t="7663" x="4051300" y="1604963"/>
          <p14:tracePt t="7671" x="4064000" y="1598613"/>
          <p14:tracePt t="7678" x="4076700" y="1585913"/>
          <p14:tracePt t="7688" x="4081463" y="1585913"/>
          <p14:tracePt t="7694" x="4081463" y="1579563"/>
          <p14:tracePt t="7724" x="4087813" y="1573213"/>
          <p14:tracePt t="7730" x="4094163" y="1573213"/>
          <p14:tracePt t="7740" x="4113213" y="1566863"/>
          <p14:tracePt t="7746" x="4113213" y="1560513"/>
          <p14:tracePt t="7759" x="4132263" y="1547813"/>
          <p14:tracePt t="7766" x="4144963" y="1543050"/>
          <p14:tracePt t="7769" x="4144963" y="1536700"/>
          <p14:tracePt t="7775" x="4151313" y="1524000"/>
          <p14:tracePt t="7784" x="4176713" y="1504950"/>
          <p14:tracePt t="7788" x="4189413" y="1492250"/>
          <p14:tracePt t="7792" x="4189413" y="1479550"/>
          <p14:tracePt t="7797" x="4214813" y="1466850"/>
          <p14:tracePt t="7802" x="4227513" y="1460500"/>
          <p14:tracePt t="7807" x="4240213" y="1447800"/>
          <p14:tracePt t="7814" x="4271963" y="1435100"/>
          <p14:tracePt t="7818" x="4284663" y="1422400"/>
          <p14:tracePt t="7824" x="4316413" y="1416050"/>
          <p14:tracePt t="7829" x="4322763" y="1403350"/>
          <p14:tracePt t="7833" x="4329113" y="1397000"/>
          <p14:tracePt t="7836" x="4341813" y="1390650"/>
          <p14:tracePt t="7841" x="4367213" y="1384300"/>
          <p14:tracePt t="7850" x="4379913" y="1377950"/>
          <p14:tracePt t="7856" x="4386263" y="1371600"/>
          <p14:tracePt t="7862" x="4386263" y="1365250"/>
          <p14:tracePt t="7895" x="4392613" y="1365250"/>
          <p14:tracePt t="7900" x="4405313" y="1371600"/>
          <p14:tracePt t="7906" x="4405313" y="1384300"/>
          <p14:tracePt t="7911" x="4422775" y="1403350"/>
          <p14:tracePt t="7915" x="4429125" y="1422400"/>
          <p14:tracePt t="7920" x="4435475" y="1428750"/>
          <p14:tracePt t="7930" x="4441825" y="1460500"/>
          <p14:tracePt t="7935" x="4448175" y="1473200"/>
          <p14:tracePt t="7947" x="4448175" y="1485900"/>
          <p14:tracePt t="7958" x="4448175" y="1492250"/>
          <p14:tracePt t="7965" x="4448175" y="1498600"/>
          <p14:tracePt t="7973" x="4448175" y="1511300"/>
          <p14:tracePt t="7978" x="4429125" y="1517650"/>
          <p14:tracePt t="7982" x="4410075" y="1524000"/>
          <p14:tracePt t="7990" x="4373563" y="1530350"/>
          <p14:tracePt t="7996" x="4341813" y="1543050"/>
          <p14:tracePt t="8002" x="4316413" y="1547813"/>
          <p14:tracePt t="8007" x="4297363" y="1554163"/>
          <p14:tracePt t="8010" x="4284663" y="1554163"/>
          <p14:tracePt t="8015" x="4265613" y="1560513"/>
          <p14:tracePt t="8023" x="4233863" y="1566863"/>
          <p14:tracePt t="8029" x="4221163" y="1573213"/>
          <p14:tracePt t="8034" x="4202113" y="1573213"/>
          <p14:tracePt t="8116" x="4195763" y="1579563"/>
          <p14:tracePt t="8122" x="4189413" y="1592263"/>
          <p14:tracePt t="8129" x="4176713" y="1611313"/>
          <p14:tracePt t="8135" x="4157663" y="1636713"/>
          <p14:tracePt t="8141" x="4157663" y="1649413"/>
          <p14:tracePt t="8267" x="4138613" y="1668463"/>
          <p14:tracePt t="8475" x="4138613" y="1681163"/>
          <p14:tracePt t="8482" x="4144963" y="1693863"/>
          <p14:tracePt t="8491" x="4144963" y="1700213"/>
          <p14:tracePt t="8496" x="4151313" y="1700213"/>
          <p14:tracePt t="8514" x="4157663" y="1700213"/>
          <p14:tracePt t="8529" x="4164013" y="1700213"/>
          <p14:tracePt t="8553" x="4170363" y="1700213"/>
          <p14:tracePt t="8562" x="4176713" y="1700213"/>
          <p14:tracePt t="8570" x="4183063" y="1700213"/>
          <p14:tracePt t="8623" x="4189413" y="1706563"/>
          <p14:tracePt t="8632" x="4195763" y="1731963"/>
          <p14:tracePt t="8638" x="4189413" y="1731963"/>
          <p14:tracePt t="8647" x="4176713" y="1751013"/>
          <p14:tracePt t="8652" x="4170363" y="1763713"/>
          <p14:tracePt t="8657" x="4164013" y="1770063"/>
          <p14:tracePt t="8665" x="4164013" y="1776413"/>
          <p14:tracePt t="8669" x="4157663" y="1789113"/>
          <p14:tracePt t="8674" x="4151313" y="1795463"/>
          <p14:tracePt t="8682" x="4144963" y="1820863"/>
          <p14:tracePt t="8687" x="4132263" y="1846263"/>
          <p14:tracePt t="8693" x="4106863" y="1884363"/>
          <p14:tracePt t="8698" x="4087813" y="1914525"/>
          <p14:tracePt t="8703" x="4076700" y="1946275"/>
          <p14:tracePt t="8712" x="4044950" y="2009775"/>
          <p14:tracePt t="8716" x="4032250" y="2047875"/>
          <p14:tracePt t="8722" x="4013200" y="2079625"/>
          <p14:tracePt t="8727" x="4006850" y="2124075"/>
          <p14:tracePt t="8731" x="4000500" y="2155825"/>
          <p14:tracePt t="8735" x="3994150" y="2174875"/>
          <p14:tracePt t="8742" x="3994150" y="2206625"/>
          <p14:tracePt t="8746" x="3994150" y="2219325"/>
          <p14:tracePt t="8773" x="3994150" y="2225675"/>
          <p14:tracePt t="8814" x="4000500" y="2225675"/>
          <p14:tracePt t="8822" x="4006850" y="2225675"/>
          <p14:tracePt t="9014" x="4013200" y="2225675"/>
          <p14:tracePt t="9021" x="4032250" y="2206625"/>
          <p14:tracePt t="9029" x="4051300" y="2187575"/>
          <p14:tracePt t="9036" x="4087813" y="2174875"/>
          <p14:tracePt t="9046" x="4119563" y="2143125"/>
          <p14:tracePt t="9050" x="4164013" y="2130425"/>
          <p14:tracePt t="9058" x="4202113" y="2098675"/>
          <p14:tracePt t="9062" x="4233863" y="2085975"/>
          <p14:tracePt t="9070" x="4265613" y="2066925"/>
          <p14:tracePt t="9080" x="4322763" y="2035175"/>
          <p14:tracePt t="9088" x="4354513" y="2016125"/>
          <p14:tracePt t="9093" x="4398963" y="1997075"/>
          <p14:tracePt t="9099" x="4422775" y="1984375"/>
          <p14:tracePt t="9106" x="4454525" y="1965325"/>
          <p14:tracePt t="9111" x="4473575" y="1946275"/>
          <p14:tracePt t="9120" x="4511675" y="1927225"/>
          <p14:tracePt t="9125" x="4537075" y="1914525"/>
          <p14:tracePt t="9131" x="4562475" y="1901825"/>
          <p14:tracePt t="9137" x="4594225" y="1889125"/>
          <p14:tracePt t="9143" x="4625975" y="1878013"/>
          <p14:tracePt t="9152" x="4664075" y="1858963"/>
          <p14:tracePt t="9158" x="4689475" y="1846263"/>
          <p14:tracePt t="9166" x="4727575" y="1833563"/>
          <p14:tracePt t="9171" x="4745038" y="1820863"/>
          <p14:tracePt t="9176" x="4770438" y="1808163"/>
          <p14:tracePt t="9184" x="4789488" y="1808163"/>
          <p14:tracePt t="9189" x="4802188" y="1795463"/>
          <p14:tracePt t="9193" x="4821238" y="1789113"/>
          <p14:tracePt t="9199" x="4840288" y="1782763"/>
          <p14:tracePt t="9205" x="4852988" y="1782763"/>
          <p14:tracePt t="9214" x="4897438" y="1770063"/>
          <p14:tracePt t="9219" x="4929188" y="1770063"/>
          <p14:tracePt t="9222" x="4954588" y="1770063"/>
          <p14:tracePt t="9229" x="4992688" y="1763713"/>
          <p14:tracePt t="9233" x="5024438" y="1763713"/>
          <p14:tracePt t="9237" x="5043488" y="1757363"/>
          <p14:tracePt t="9243" x="5073650" y="1757363"/>
          <p14:tracePt t="9248" x="5118100" y="1757363"/>
          <p14:tracePt t="9252" x="5149850" y="1757363"/>
          <p14:tracePt t="9256" x="5175250" y="1757363"/>
          <p14:tracePt t="9262" x="5232400" y="1757363"/>
          <p14:tracePt t="9266" x="5257800" y="1757363"/>
          <p14:tracePt t="9269" x="5276850" y="1763713"/>
          <p14:tracePt t="9277" x="5321300" y="1763713"/>
          <p14:tracePt t="9284" x="5384800" y="1782763"/>
          <p14:tracePt t="9291" x="5446713" y="1795463"/>
          <p14:tracePt t="9296" x="5497513" y="1808163"/>
          <p14:tracePt t="9300" x="5541963" y="1814513"/>
          <p14:tracePt t="9308" x="5586413" y="1820863"/>
          <p14:tracePt t="9313" x="5668963" y="1833563"/>
          <p14:tracePt t="9319" x="5713413" y="1846263"/>
          <p14:tracePt t="9325" x="5794375" y="1858963"/>
          <p14:tracePt t="9330" x="5838825" y="1865313"/>
          <p14:tracePt t="9335" x="5876925" y="1878013"/>
          <p14:tracePt t="9344" x="5959475" y="1889125"/>
          <p14:tracePt t="9352" x="6003925" y="1901825"/>
          <p14:tracePt t="9357" x="6053138" y="1908175"/>
          <p14:tracePt t="9361" x="6084888" y="1920875"/>
          <p14:tracePt t="9366" x="6129338" y="1933575"/>
          <p14:tracePt t="9373" x="6180138" y="1946275"/>
          <p14:tracePt t="9378" x="6224588" y="1958975"/>
          <p14:tracePt t="9387" x="6281738" y="1971675"/>
          <p14:tracePt t="9392" x="6351588" y="1997075"/>
          <p14:tracePt t="9399" x="6400800" y="2009775"/>
          <p14:tracePt t="9403" x="6438900" y="2022475"/>
          <p14:tracePt t="9409" x="6489700" y="2028825"/>
          <p14:tracePt t="9415" x="6540500" y="2047875"/>
          <p14:tracePt t="9420" x="6565900" y="2054225"/>
          <p14:tracePt t="9424" x="6597650" y="2060575"/>
          <p14:tracePt t="9433" x="6629400" y="2066925"/>
          <p14:tracePt t="9439" x="6661150" y="2073275"/>
          <p14:tracePt t="9444" x="6697663" y="2079625"/>
          <p14:tracePt t="9449" x="6710363" y="2085975"/>
          <p14:tracePt t="9457" x="6723063" y="2085975"/>
          <p14:tracePt t="9464" x="6735763" y="2085975"/>
          <p14:tracePt t="9472" x="6748463" y="2092325"/>
          <p14:tracePt t="9542" x="6754813" y="2092325"/>
          <p14:tracePt t="9555" x="6786563" y="2092325"/>
          <p14:tracePt t="9564" x="6824663" y="2079625"/>
          <p14:tracePt t="9575" x="6831013" y="2079625"/>
          <p14:tracePt t="9583" x="6869113" y="2066925"/>
          <p14:tracePt t="9591" x="6894513" y="2060575"/>
          <p14:tracePt t="9594" x="6900863" y="2060575"/>
          <p14:tracePt t="9600" x="6907213" y="2054225"/>
          <p14:tracePt t="9611" x="6926263" y="2047875"/>
          <p14:tracePt t="9616" x="6938963" y="2041525"/>
          <p14:tracePt t="9624" x="6958013" y="2022475"/>
          <p14:tracePt t="9627" x="6970713" y="2022475"/>
          <p14:tracePt t="9637" x="6977063" y="2022475"/>
          <p14:tracePt t="9644" x="6983413" y="2016125"/>
          <p14:tracePt t="9650" x="6996113" y="2009775"/>
          <p14:tracePt t="9653" x="6996113" y="2003425"/>
          <p14:tracePt t="9659" x="7002463" y="1990725"/>
          <p14:tracePt t="9662" x="7008813" y="1984375"/>
          <p14:tracePt t="9674" x="7021513" y="1965325"/>
          <p14:tracePt t="9685" x="7038975" y="1946275"/>
          <p14:tracePt t="9690" x="7051675" y="1927225"/>
          <p14:tracePt t="9694" x="7064375" y="1914525"/>
          <p14:tracePt t="9698" x="7070725" y="1901825"/>
          <p14:tracePt t="9702" x="7077075" y="1889125"/>
          <p14:tracePt t="9711" x="7102475" y="1858963"/>
          <p14:tracePt t="9720" x="7127875" y="1827213"/>
          <p14:tracePt t="9730" x="7146925" y="1801813"/>
          <p14:tracePt t="9737" x="7178675" y="1770063"/>
          <p14:tracePt t="9744" x="7197725" y="1751013"/>
          <p14:tracePt t="9751" x="7223125" y="1725613"/>
          <p14:tracePt t="9759" x="7242175" y="1706563"/>
          <p14:tracePt t="9769" x="7280275" y="1681163"/>
          <p14:tracePt t="9776" x="7299325" y="1668463"/>
          <p14:tracePt t="9782" x="7318375" y="1655763"/>
          <p14:tracePt t="9785" x="7337425" y="1643063"/>
          <p14:tracePt t="9792" x="7348538" y="1630363"/>
          <p14:tracePt t="9795" x="7361238" y="1630363"/>
          <p14:tracePt t="9804" x="7380288" y="1617663"/>
          <p14:tracePt t="9810" x="7386638" y="1604963"/>
          <p14:tracePt t="9813" x="7405688" y="1598613"/>
          <p14:tracePt t="9816" x="7412038" y="1592263"/>
          <p14:tracePt t="9819" x="7418388" y="1592263"/>
          <p14:tracePt t="9826" x="7418388" y="1585913"/>
          <p14:tracePt t="9828" x="7424738" y="1585913"/>
          <p14:tracePt t="9834" x="7431088" y="1579563"/>
          <p14:tracePt t="9843" x="7450138" y="1573213"/>
          <p14:tracePt t="9852" x="7450138" y="1566863"/>
          <p14:tracePt t="9861" x="7456488" y="1566863"/>
          <p14:tracePt t="10039" x="7450138" y="1566863"/>
          <p14:tracePt t="10050" x="7431088" y="1566863"/>
          <p14:tracePt t="10056" x="7424738" y="1573213"/>
          <p14:tracePt t="10078" x="7405688" y="1585913"/>
          <p14:tracePt t="10083" x="7399338" y="1585913"/>
          <p14:tracePt t="10094" x="7386638" y="1585913"/>
          <p14:tracePt t="10099" x="7367588" y="1592263"/>
          <p14:tracePt t="10103" x="7361238" y="1592263"/>
          <p14:tracePt t="10111" x="7337425" y="1604963"/>
          <p14:tracePt t="10115" x="7331075" y="1604963"/>
          <p14:tracePt t="10120" x="7318375" y="1611313"/>
          <p14:tracePt t="10125" x="7312025" y="1611313"/>
          <p14:tracePt t="10132" x="7299325" y="1617663"/>
          <p14:tracePt t="10139" x="7286625" y="1624013"/>
          <p14:tracePt t="10143" x="7273925" y="1630363"/>
          <p14:tracePt t="10150" x="7261225" y="1636713"/>
          <p14:tracePt t="10156" x="7242175" y="1636713"/>
          <p14:tracePt t="10160" x="7223125" y="1643063"/>
          <p14:tracePt t="10163" x="7216775" y="1649413"/>
          <p14:tracePt t="10166" x="7210425" y="1655763"/>
          <p14:tracePt t="10174" x="7191375" y="1662113"/>
          <p14:tracePt t="10177" x="7165975" y="1668463"/>
          <p14:tracePt t="10181" x="7153275" y="1674813"/>
          <p14:tracePt t="10187" x="7134225" y="1681163"/>
          <p14:tracePt t="10190" x="7115175" y="1681163"/>
          <p14:tracePt t="10194" x="7096125" y="1687513"/>
          <p14:tracePt t="10198" x="7070725" y="1693863"/>
          <p14:tracePt t="10204" x="7064375" y="1700213"/>
          <p14:tracePt t="10209" x="7021513" y="1706563"/>
          <p14:tracePt t="10214" x="6989763" y="1706563"/>
          <p14:tracePt t="10219" x="6964363" y="1712913"/>
          <p14:tracePt t="10224" x="6932613" y="1712913"/>
          <p14:tracePt t="10227" x="6907213" y="1712913"/>
          <p14:tracePt t="10235" x="6875463" y="1719263"/>
          <p14:tracePt t="10242" x="6786563" y="1725613"/>
          <p14:tracePt t="10249" x="6704013" y="1738313"/>
          <p14:tracePt t="10257" x="6597650" y="1744663"/>
          <p14:tracePt t="10264" x="6515100" y="1751013"/>
          <p14:tracePt t="10271" x="6381750" y="1757363"/>
          <p14:tracePt t="10275" x="6300788" y="1770063"/>
          <p14:tracePt t="10281" x="6205538" y="1770063"/>
          <p14:tracePt t="10285" x="6116638" y="1782763"/>
          <p14:tracePt t="10288" x="6084888" y="1782763"/>
          <p14:tracePt t="10292" x="6010275" y="1789113"/>
          <p14:tracePt t="10297" x="5908675" y="1801813"/>
          <p14:tracePt t="10302" x="5807075" y="1808163"/>
          <p14:tracePt t="10307" x="5730875" y="1814513"/>
          <p14:tracePt t="10311" x="5637213" y="1827213"/>
          <p14:tracePt t="10315" x="5554663" y="1827213"/>
          <p14:tracePt t="10318" x="5491163" y="1833563"/>
          <p14:tracePt t="10322" x="5408613" y="1839913"/>
          <p14:tracePt t="10328" x="5295900" y="1846263"/>
          <p14:tracePt t="10334" x="5124450" y="1858963"/>
          <p14:tracePt t="10339" x="5030788" y="1865313"/>
          <p14:tracePt t="10344" x="4865688" y="1878013"/>
          <p14:tracePt t="10348" x="4764088" y="1884363"/>
          <p14:tracePt t="10352" x="4645025" y="1889125"/>
          <p14:tracePt t="10358" x="4530725" y="1895475"/>
          <p14:tracePt t="10365" x="4310063" y="1914525"/>
          <p14:tracePt t="10369" x="4170363" y="1920875"/>
          <p14:tracePt t="10375" x="4038600" y="1927225"/>
          <p14:tracePt t="10378" x="3949700" y="1927225"/>
          <p14:tracePt t="10383" x="3860800" y="1927225"/>
          <p14:tracePt t="10387" x="3759200" y="1933575"/>
          <p14:tracePt t="10394" x="3602038" y="1933575"/>
          <p14:tracePt t="10399" x="3506788" y="1933575"/>
          <p14:tracePt t="10404" x="3430588" y="1933575"/>
          <p14:tracePt t="10411" x="3324225" y="1933575"/>
          <p14:tracePt t="10417" x="3241675" y="1933575"/>
          <p14:tracePt t="10425" x="3152775" y="1933575"/>
          <p14:tracePt t="10429" x="3108325" y="1933575"/>
          <p14:tracePt t="10434" x="3078163" y="1927225"/>
          <p14:tracePt t="10442" x="3027363" y="1927225"/>
          <p14:tracePt t="10447" x="2989263" y="1920875"/>
          <p14:tracePt t="10455" x="2970213" y="1914525"/>
          <p14:tracePt t="10459" x="2925763" y="1914525"/>
          <p14:tracePt t="10462" x="2906713" y="1908175"/>
          <p14:tracePt t="10466" x="2881313" y="1908175"/>
          <p14:tracePt t="10474" x="2830513" y="1901825"/>
          <p14:tracePt t="10478" x="2786063" y="1895475"/>
          <p14:tracePt t="10486" x="2724150" y="1889125"/>
          <p14:tracePt t="10490" x="2660650" y="1884363"/>
          <p14:tracePt t="10494" x="2616200" y="1878013"/>
          <p14:tracePt t="10499" x="2578100" y="1878013"/>
          <p14:tracePt t="10506" x="2501900" y="1865313"/>
          <p14:tracePt t="10510" x="2446338" y="1865313"/>
          <p14:tracePt t="10518" x="2376488" y="1858963"/>
          <p14:tracePt t="10523" x="2338388" y="1852613"/>
          <p14:tracePt t="10528" x="2274888" y="1846263"/>
          <p14:tracePt t="10534" x="2217738" y="1839913"/>
          <p14:tracePt t="10538" x="2192338" y="1839913"/>
          <p14:tracePt t="10542" x="2141538" y="1833563"/>
          <p14:tracePt t="10550" x="2085975" y="1827213"/>
          <p14:tracePt t="10555" x="2047875" y="1827213"/>
          <p14:tracePt t="10561" x="2009775" y="1820863"/>
          <p14:tracePt t="10567" x="1958975" y="1820863"/>
          <p14:tracePt t="10571" x="1920875" y="1808163"/>
          <p14:tracePt t="10577" x="1901825" y="1808163"/>
          <p14:tracePt t="10585" x="1863725" y="1808163"/>
          <p14:tracePt t="10589" x="1844675" y="1808163"/>
          <p14:tracePt t="10595" x="1819275" y="1808163"/>
          <p14:tracePt t="10599" x="1812925" y="1808163"/>
          <p14:tracePt t="10612" x="1806575" y="1808163"/>
          <p14:tracePt t="10621" x="1800225" y="1808163"/>
          <p14:tracePt t="10723" x="1795463" y="1808163"/>
          <p14:tracePt t="10760" x="1800225" y="1827213"/>
          <p14:tracePt t="10765" x="1806575" y="1833563"/>
          <p14:tracePt t="10771" x="1812925" y="1839913"/>
          <p14:tracePt t="10777" x="1819275" y="1839913"/>
          <p14:tracePt t="10789" x="1838325" y="1852613"/>
          <p14:tracePt t="10797" x="1844675" y="1858963"/>
          <p14:tracePt t="10801" x="1851025" y="1858963"/>
          <p14:tracePt t="10808" x="1857375" y="1871663"/>
          <p14:tracePt t="10813" x="1863725" y="1878013"/>
          <p14:tracePt t="10820" x="1882775" y="1884363"/>
          <p14:tracePt t="10827" x="1889125" y="1889125"/>
          <p14:tracePt t="10836" x="1901825" y="1908175"/>
          <p14:tracePt t="10839" x="1908175" y="1914525"/>
          <p14:tracePt t="10842" x="1914525" y="1914525"/>
          <p14:tracePt t="10850" x="1920875" y="1920875"/>
          <p14:tracePt t="10874" x="1939925" y="1946275"/>
          <p14:tracePt t="10901" x="1946275" y="1946275"/>
          <p14:tracePt t="10917" x="1952625" y="1946275"/>
          <p14:tracePt t="10926" x="1952625" y="1952625"/>
          <p14:tracePt t="10944" x="1958975" y="1958975"/>
          <p14:tracePt t="10951" x="1965325" y="1965325"/>
          <p14:tracePt t="10959" x="1978025" y="1971675"/>
          <p14:tracePt t="10965" x="1984375" y="1978025"/>
          <p14:tracePt t="10973" x="2003425" y="1984375"/>
          <p14:tracePt t="10979" x="2016125" y="1990725"/>
          <p14:tracePt t="10983" x="2028825" y="2003425"/>
          <p14:tracePt t="10990" x="2047875" y="2009775"/>
          <p14:tracePt t="10995" x="2066925" y="2016125"/>
          <p14:tracePt t="10999" x="2073275" y="2016125"/>
          <p14:tracePt t="11004" x="2085975" y="2022475"/>
          <p14:tracePt t="11008" x="2092325" y="2028825"/>
          <p14:tracePt t="11011" x="2098675" y="2028825"/>
          <p14:tracePt t="11014" x="2105025" y="2035175"/>
          <p14:tracePt t="11024" x="2111375" y="2041525"/>
          <p14:tracePt t="11029" x="2122488" y="2047875"/>
          <p14:tracePt t="11037" x="2122488" y="2054225"/>
          <p14:tracePt t="11043" x="2135188" y="2054225"/>
          <p14:tracePt t="11047" x="2147888" y="2060575"/>
          <p14:tracePt t="11055" x="2166938" y="2073275"/>
          <p14:tracePt t="11060" x="2173288" y="2085975"/>
          <p14:tracePt t="11063" x="2192338" y="2092325"/>
          <p14:tracePt t="11069" x="2205038" y="2098675"/>
          <p14:tracePt t="11073" x="2217738" y="2105025"/>
          <p14:tracePt t="11076" x="2224088" y="2111375"/>
          <p14:tracePt t="11079" x="2236788" y="2111375"/>
          <p14:tracePt t="11085" x="2243138" y="2117725"/>
          <p14:tracePt t="11089" x="2255838" y="2124075"/>
          <p14:tracePt t="11093" x="2268538" y="2124075"/>
          <p14:tracePt t="11098" x="2274888" y="2124075"/>
          <p14:tracePt t="11102" x="2281238" y="2130425"/>
          <p14:tracePt t="11131" x="2287588" y="2130425"/>
          <p14:tracePt t="11143" x="2293938" y="2130425"/>
          <p14:tracePt t="11155" x="2300288" y="2130425"/>
          <p14:tracePt t="11167" x="2306638" y="2130425"/>
          <p14:tracePt t="11172" x="2312988" y="2130425"/>
          <p14:tracePt t="11179" x="2338388" y="2130425"/>
          <p14:tracePt t="11183" x="2344738" y="2130425"/>
          <p14:tracePt t="11188" x="2351088" y="2130425"/>
          <p14:tracePt t="11196" x="2376488" y="2130425"/>
          <p14:tracePt t="11201" x="2389188" y="2130425"/>
          <p14:tracePt t="11215" x="2408238" y="2130425"/>
          <p14:tracePt t="11261" x="2414588" y="2130425"/>
          <p14:tracePt t="11272" x="2420938" y="2130425"/>
          <p14:tracePt t="11276" x="2427288" y="2130425"/>
          <p14:tracePt t="11280" x="2433638" y="2130425"/>
          <p14:tracePt t="11291" x="2463800" y="2130425"/>
          <p14:tracePt t="11296" x="2476500" y="2130425"/>
          <p14:tracePt t="11303" x="2508250" y="2136775"/>
          <p14:tracePt t="11310" x="2527300" y="2143125"/>
          <p14:tracePt t="11317" x="2552700" y="2155825"/>
          <p14:tracePt t="11322" x="2571750" y="2162175"/>
          <p14:tracePt t="11327" x="2584450" y="2168525"/>
          <p14:tracePt t="11334" x="2590800" y="2168525"/>
          <p14:tracePt t="11496" x="2597150" y="2168525"/>
          <p14:tracePt t="11504" x="2603500" y="2174875"/>
          <p14:tracePt t="11515" x="2616200" y="2174875"/>
          <p14:tracePt t="11817" x="2622550" y="2174875"/>
          <p14:tracePt t="11824" x="2635250" y="2174875"/>
          <p14:tracePt t="11829" x="2641600" y="2181225"/>
          <p14:tracePt t="11835" x="2647950" y="2181225"/>
          <p14:tracePt t="11840" x="2647950" y="2187575"/>
          <p14:tracePt t="11844" x="2654300" y="2187575"/>
          <p14:tracePt t="11850" x="2660650" y="2193925"/>
          <p14:tracePt t="11862" x="2660650" y="2200275"/>
          <p14:tracePt t="11870" x="2667000" y="2200275"/>
          <p14:tracePt t="11886" x="2673350" y="2206625"/>
          <p14:tracePt t="11890" x="2679700" y="2212975"/>
          <p14:tracePt t="11897" x="2686050" y="2212975"/>
          <p14:tracePt t="11909" x="2692400" y="2212975"/>
          <p14:tracePt t="11920" x="2698750" y="2212975"/>
          <p14:tracePt t="11926" x="2698750" y="2219325"/>
          <p14:tracePt t="11943" x="2705100" y="2225675"/>
          <p14:tracePt t="12297" x="2705100" y="2230438"/>
          <p14:tracePt t="12304" x="2705100" y="2236788"/>
          <p14:tracePt t="12312" x="2705100" y="2243138"/>
          <p14:tracePt t="12319" x="2705100" y="2249488"/>
          <p14:tracePt t="12331" x="2705100" y="2268538"/>
          <p14:tracePt t="12336" x="2705100" y="2274888"/>
          <p14:tracePt t="12348" x="2705100" y="2281238"/>
          <p14:tracePt t="12365" x="2705100" y="2287588"/>
          <p14:tracePt t="12374" x="2705100" y="2293938"/>
          <p14:tracePt t="12380" x="2705100" y="2300288"/>
          <p14:tracePt t="12389" x="2705100" y="2306638"/>
          <p14:tracePt t="12394" x="2705100" y="2319338"/>
          <p14:tracePt t="12409" x="2705100" y="2325688"/>
          <p14:tracePt t="12420" x="2705100" y="2338388"/>
          <p14:tracePt t="12447" x="2711450" y="2344738"/>
          <p14:tracePt t="12467" x="2717800" y="2357438"/>
          <p14:tracePt t="12486" x="2730500" y="2382838"/>
          <p14:tracePt t="12492" x="2730500" y="2389188"/>
          <p14:tracePt t="12498" x="2730500" y="2395538"/>
          <p14:tracePt t="12502" x="2736850" y="2401888"/>
          <p14:tracePt t="12508" x="2743200" y="2414588"/>
          <p14:tracePt t="12515" x="2749550" y="2420938"/>
          <p14:tracePt t="12519" x="2749550" y="2427288"/>
          <p14:tracePt t="12523" x="2749550" y="2433638"/>
          <p14:tracePt t="12530" x="2762250" y="2446338"/>
          <p14:tracePt t="12536" x="2762250" y="2452688"/>
          <p14:tracePt t="12539" x="2768600" y="2459038"/>
          <p14:tracePt t="12547" x="2774950" y="2459038"/>
          <p14:tracePt t="12552" x="2779713" y="2471738"/>
          <p14:tracePt t="12555" x="2792413" y="2478088"/>
          <p14:tracePt t="12567" x="2792413" y="2484438"/>
          <p14:tracePt t="12709" x="2798763" y="2484438"/>
          <p14:tracePt t="12944" x="2805113" y="2484438"/>
          <p14:tracePt t="12953" x="2817813" y="2484438"/>
          <p14:tracePt t="12960" x="2824163" y="2484438"/>
          <p14:tracePt t="12974" x="2843213" y="2478088"/>
          <p14:tracePt t="12984" x="2862263" y="2465388"/>
          <p14:tracePt t="12988" x="2868613" y="2465388"/>
          <p14:tracePt t="12993" x="2874963" y="2465388"/>
          <p14:tracePt t="13002" x="2874963" y="2459038"/>
          <p14:tracePt t="13008" x="2881313" y="2459038"/>
          <p14:tracePt t="13043" x="2887663" y="2452688"/>
          <p14:tracePt t="13051" x="2900363" y="2446338"/>
          <p14:tracePt t="13065" x="2913063" y="2427288"/>
          <p14:tracePt t="13073" x="2925763" y="2427288"/>
          <p14:tracePt t="13083" x="2938463" y="2408238"/>
          <p14:tracePt t="13086" x="2957513" y="2401888"/>
          <p14:tracePt t="13091" x="2963863" y="2395538"/>
          <p14:tracePt t="13095" x="2970213" y="2389188"/>
          <p14:tracePt t="13103" x="2982913" y="2376488"/>
          <p14:tracePt t="13111" x="2989263" y="2357438"/>
          <p14:tracePt t="13119" x="2995613" y="2344738"/>
          <p14:tracePt t="13127" x="3008313" y="2332038"/>
          <p14:tracePt t="13131" x="3014663" y="2325688"/>
          <p14:tracePt t="13135" x="3021013" y="2319338"/>
          <p14:tracePt t="13143" x="3033713" y="2319338"/>
          <p14:tracePt t="13151" x="3040063" y="2319338"/>
          <p14:tracePt t="13159" x="3052763" y="2319338"/>
          <p14:tracePt t="13162" x="3059113" y="2319338"/>
          <p14:tracePt t="13165" x="3071813" y="2319338"/>
          <p14:tracePt t="13168" x="3071813" y="2325688"/>
          <p14:tracePt t="13176" x="3078163" y="2344738"/>
          <p14:tracePt t="13180" x="3078163" y="2357438"/>
          <p14:tracePt t="13184" x="3078163" y="2382838"/>
          <p14:tracePt t="13189" x="3078163" y="2389188"/>
          <p14:tracePt t="13194" x="3040063" y="2408238"/>
          <p14:tracePt t="13197" x="2995613" y="2420938"/>
          <p14:tracePt t="13205" x="2913063" y="2459038"/>
          <p14:tracePt t="13211" x="2817813" y="2490788"/>
          <p14:tracePt t="13216" x="2705100" y="2522538"/>
          <p14:tracePt t="13220" x="2686050" y="2528888"/>
          <p14:tracePt t="13485" x="2698750" y="2528888"/>
          <p14:tracePt t="13494" x="2762250" y="2522538"/>
          <p14:tracePt t="13502" x="2811463" y="2503488"/>
          <p14:tracePt t="13509" x="2836863" y="2484438"/>
          <p14:tracePt t="13518" x="2881313" y="2459038"/>
          <p14:tracePt t="13525" x="2913063" y="2427288"/>
          <p14:tracePt t="13529" x="2925763" y="2414588"/>
          <p14:tracePt t="13535" x="2932113" y="2401888"/>
          <p14:tracePt t="13538" x="2932113" y="2395538"/>
          <p14:tracePt t="13542" x="2938463" y="2389188"/>
          <p14:tracePt t="13549" x="2944813" y="2389188"/>
          <p14:tracePt t="13555" x="2957513" y="2376488"/>
          <p14:tracePt t="13560" x="2963863" y="2370138"/>
          <p14:tracePt t="13570" x="2970213" y="2363788"/>
          <p14:tracePt t="13578" x="2982913" y="2363788"/>
          <p14:tracePt t="13584" x="2989263" y="2357438"/>
          <p14:tracePt t="13979" x="2989263" y="2363788"/>
          <p14:tracePt t="13988" x="2989263" y="2376488"/>
          <p14:tracePt t="14001" x="2989263" y="2382838"/>
          <p14:tracePt t="14017" x="2982913" y="2382838"/>
          <p14:tracePt t="14032" x="2982913" y="2389188"/>
          <p14:tracePt t="14051" x="2976563" y="2395538"/>
          <p14:tracePt t="14063" x="2970213" y="2395538"/>
          <p14:tracePt t="14070" x="2970213" y="2401888"/>
          <p14:tracePt t="14078" x="2970213" y="2408238"/>
          <p14:tracePt t="14533" x="2970213" y="2414588"/>
          <p14:tracePt t="14543" x="2970213" y="2420938"/>
          <p14:tracePt t="14550" x="2970213" y="2433638"/>
          <p14:tracePt t="14595" x="2970213" y="2439988"/>
          <p14:tracePt t="14603" x="2970213" y="2452688"/>
          <p14:tracePt t="14610" x="2970213" y="2459038"/>
          <p14:tracePt t="14619" x="2976563" y="2478088"/>
          <p14:tracePt t="14625" x="2989263" y="2497138"/>
          <p14:tracePt t="14630" x="3001963" y="2516188"/>
          <p14:tracePt t="14636" x="3008313" y="2541588"/>
          <p14:tracePt t="14641" x="3014663" y="2554288"/>
          <p14:tracePt t="14645" x="3046413" y="2578100"/>
          <p14:tracePt t="14653" x="3078163" y="2616200"/>
          <p14:tracePt t="14658" x="3090863" y="2635250"/>
          <p14:tracePt t="14662" x="3114675" y="2654300"/>
          <p14:tracePt t="14667" x="3133725" y="2679700"/>
          <p14:tracePt t="14670" x="3146425" y="2679700"/>
          <p14:tracePt t="14674" x="3159125" y="2692400"/>
          <p14:tracePt t="14686" x="3171825" y="2705100"/>
          <p14:tracePt t="14695" x="3203575" y="2717800"/>
          <p14:tracePt t="14703" x="3209925" y="2717800"/>
          <p14:tracePt t="15765" x="3209925" y="2724150"/>
          <p14:tracePt t="15772" x="3209925" y="2736850"/>
          <p14:tracePt t="15778" x="3209925" y="2749550"/>
          <p14:tracePt t="15787" x="3209925" y="2762250"/>
          <p14:tracePt t="15793" x="3209925" y="2800350"/>
          <p14:tracePt t="15804" x="3197225" y="2838450"/>
          <p14:tracePt t="15814" x="3190875" y="2876550"/>
          <p14:tracePt t="15820" x="3184525" y="2908300"/>
          <p14:tracePt t="15828" x="3178175" y="2957513"/>
          <p14:tracePt t="15833" x="3178175" y="2976563"/>
          <p14:tracePt t="15836" x="3178175" y="2989263"/>
          <p14:tracePt t="15841" x="3171825" y="3001963"/>
          <p14:tracePt t="15850" x="3171825" y="3040063"/>
          <p14:tracePt t="15854" x="3171825" y="3059113"/>
          <p14:tracePt t="15863" x="3171825" y="3071813"/>
          <p14:tracePt t="16156" x="3171825" y="3078163"/>
          <p14:tracePt t="16178" x="3178175" y="3078163"/>
          <p14:tracePt t="16183" x="3190875" y="3078163"/>
          <p14:tracePt t="16194" x="3216275" y="3078163"/>
          <p14:tracePt t="16202" x="3279775" y="3078163"/>
          <p14:tracePt t="16212" x="3305175" y="3078163"/>
          <p14:tracePt t="16217" x="3330575" y="3078163"/>
          <p14:tracePt t="16223" x="3343275" y="3071813"/>
          <p14:tracePt t="16256" x="3349625" y="3065463"/>
          <p14:tracePt t="16261" x="3355975" y="3059113"/>
          <p14:tracePt t="16272" x="3355975" y="3040063"/>
          <p14:tracePt t="16285" x="3355975" y="3033713"/>
          <p14:tracePt t="16292" x="3355975" y="3027363"/>
          <p14:tracePt t="16302" x="3355975" y="3014663"/>
          <p14:tracePt t="16306" x="3355975" y="3008313"/>
          <p14:tracePt t="16323" x="3355975" y="2995613"/>
          <p14:tracePt t="16354" x="3355975" y="2989263"/>
          <p14:tracePt t="16361" x="3355975" y="2982913"/>
          <p14:tracePt t="16368" x="3355975" y="2976563"/>
          <p14:tracePt t="16373" x="3355975" y="2970213"/>
          <p14:tracePt t="16386" x="3355975" y="2957513"/>
          <p14:tracePt t="16391" x="3355975" y="2932113"/>
          <p14:tracePt t="16398" x="3349625" y="2919413"/>
          <p14:tracePt t="16402" x="3349625" y="2908300"/>
          <p14:tracePt t="16407" x="3343275" y="2889250"/>
          <p14:tracePt t="16414" x="3330575" y="2863850"/>
          <p14:tracePt t="16416" x="3324225" y="2857500"/>
          <p14:tracePt t="16420" x="3324225" y="2844800"/>
          <p14:tracePt t="16424" x="3324225" y="2832100"/>
          <p14:tracePt t="16429" x="3317875" y="2806700"/>
          <p14:tracePt t="16433" x="3311525" y="2787650"/>
          <p14:tracePt t="16437" x="3311525" y="2781300"/>
          <p14:tracePt t="16444" x="3305175" y="2749550"/>
          <p14:tracePt t="16447" x="3305175" y="2730500"/>
          <p14:tracePt t="16451" x="3305175" y="2711450"/>
          <p14:tracePt t="16455" x="3305175" y="2692400"/>
          <p14:tracePt t="16461" x="3298825" y="2660650"/>
          <p14:tracePt t="16465" x="3298825" y="2647950"/>
          <p14:tracePt t="16468" x="3298825" y="2622550"/>
          <p14:tracePt t="16476" x="3298825" y="2603500"/>
          <p14:tracePt t="16480" x="3292475" y="2560638"/>
          <p14:tracePt t="16485" x="3292475" y="2535238"/>
          <p14:tracePt t="16490" x="3286125" y="2516188"/>
          <p14:tracePt t="16494" x="3286125" y="2490788"/>
          <p14:tracePt t="16498" x="3286125" y="2459038"/>
          <p14:tracePt t="16511" x="3273425" y="2395538"/>
          <p14:tracePt t="16516" x="3273425" y="2370138"/>
          <p14:tracePt t="16520" x="3267075" y="2351088"/>
          <p14:tracePt t="16524" x="3267075" y="2344738"/>
          <p14:tracePt t="16529" x="3267075" y="2312988"/>
          <p14:tracePt t="16533" x="3267075" y="2306638"/>
          <p14:tracePt t="16541" x="3260725" y="2274888"/>
          <p14:tracePt t="16545" x="3260725" y="2262188"/>
          <p14:tracePt t="16553" x="3254375" y="2236788"/>
          <p14:tracePt t="16557" x="3254375" y="2230438"/>
          <p14:tracePt t="16560" x="3254375" y="2225675"/>
          <p14:tracePt t="16564" x="3254375" y="2219325"/>
          <p14:tracePt t="16570" x="3248025" y="2212975"/>
          <p14:tracePt t="16650" x="3241675" y="2200275"/>
          <p14:tracePt t="16655" x="3228975" y="2187575"/>
          <p14:tracePt t="16663" x="3228975" y="2181225"/>
          <p14:tracePt t="16668" x="3222625" y="2168525"/>
          <p14:tracePt t="16673" x="3222625" y="2155825"/>
          <p14:tracePt t="16682" x="3209925" y="2143125"/>
          <p14:tracePt t="16688" x="3203575" y="2136775"/>
          <p14:tracePt t="16695" x="3197225" y="2130425"/>
          <p14:tracePt t="16702" x="3197225" y="2124075"/>
          <p14:tracePt t="16712" x="3197225" y="2117725"/>
          <p14:tracePt t="16716" x="3197225" y="2111375"/>
          <p14:tracePt t="16726" x="3190875" y="2111375"/>
          <p14:tracePt t="16746" x="3178175" y="2105025"/>
          <p14:tracePt t="16758" x="3178175" y="2098675"/>
          <p14:tracePt t="16764" x="3171825" y="2098675"/>
          <p14:tracePt t="16770" x="3165475" y="2092325"/>
          <p14:tracePt t="16782" x="3152775" y="2085975"/>
          <p14:tracePt t="16785" x="3152775" y="2079625"/>
          <p14:tracePt t="16792" x="3152775" y="2073275"/>
          <p14:tracePt t="16796" x="3140075" y="2066925"/>
          <p14:tracePt t="16799" x="3133725" y="2066925"/>
          <p14:tracePt t="16806" x="3121025" y="2060575"/>
          <p14:tracePt t="16812" x="3114675" y="2054225"/>
          <p14:tracePt t="16815" x="3114675" y="2047875"/>
          <p14:tracePt t="16820" x="3101975" y="2041525"/>
          <p14:tracePt t="16823" x="3090863" y="2035175"/>
          <p14:tracePt t="16829" x="3078163" y="2028825"/>
          <p14:tracePt t="16837" x="3071813" y="2028825"/>
          <p14:tracePt t="16842" x="3065463" y="2022475"/>
          <p14:tracePt t="16848" x="3059113" y="2016125"/>
          <p14:tracePt t="16853" x="3052763" y="2009775"/>
          <p14:tracePt t="16857" x="3046413" y="2009775"/>
          <p14:tracePt t="16868" x="3040063" y="2009775"/>
          <p14:tracePt t="16873" x="3040063" y="2003425"/>
          <p14:tracePt t="16945" x="3033713" y="2003425"/>
          <p14:tracePt t="16951" x="3027363" y="2003425"/>
          <p14:tracePt t="16963" x="2995613" y="2003425"/>
          <p14:tracePt t="16968" x="2982913" y="2003425"/>
          <p14:tracePt t="16972" x="2976563" y="2003425"/>
          <p14:tracePt t="16980" x="2951163" y="2009775"/>
          <p14:tracePt t="16985" x="2938463" y="2016125"/>
          <p14:tracePt t="16992" x="2919413" y="2022475"/>
          <p14:tracePt t="16998" x="2900363" y="2022475"/>
          <p14:tracePt t="17002" x="2881313" y="2028825"/>
          <p14:tracePt t="17010" x="2855913" y="2041525"/>
          <p14:tracePt t="17015" x="2843213" y="2041525"/>
          <p14:tracePt t="17018" x="2836863" y="2041525"/>
          <p14:tracePt t="17029" x="2817813" y="2047875"/>
          <p14:tracePt t="17040" x="2805113" y="2054225"/>
          <p14:tracePt t="17145" x="2805113" y="2041525"/>
          <p14:tracePt t="17152" x="2824163" y="2028825"/>
          <p14:tracePt t="17157" x="2843213" y="2016125"/>
          <p14:tracePt t="17171" x="2900363" y="1971675"/>
          <p14:tracePt t="17176" x="2913063" y="1958975"/>
          <p14:tracePt t="17185" x="2963863" y="1927225"/>
          <p14:tracePt t="17190" x="2982913" y="1914525"/>
          <p14:tracePt t="17198" x="3021013" y="1895475"/>
          <p14:tracePt t="17204" x="3040063" y="1884363"/>
          <p14:tracePt t="17209" x="3065463" y="1865313"/>
          <p14:tracePt t="17215" x="3084513" y="1858963"/>
          <p14:tracePt t="17220" x="3090863" y="1858963"/>
          <p14:tracePt t="17224" x="3101975" y="1852613"/>
          <p14:tracePt t="17232" x="3121025" y="1839913"/>
          <p14:tracePt t="17238" x="3127375" y="1833563"/>
          <p14:tracePt t="17248" x="3140075" y="1827213"/>
          <p14:tracePt t="17256" x="3152775" y="1827213"/>
          <p14:tracePt t="17263" x="3165475" y="1820863"/>
          <p14:tracePt t="17268" x="3171825" y="1820863"/>
          <p14:tracePt t="17274" x="3178175" y="1820863"/>
          <p14:tracePt t="17280" x="3197225" y="1820863"/>
          <p14:tracePt t="17284" x="3209925" y="1820863"/>
          <p14:tracePt t="17287" x="3216275" y="1820863"/>
          <p14:tracePt t="17295" x="3235325" y="1820863"/>
          <p14:tracePt t="17299" x="3248025" y="1820863"/>
          <p14:tracePt t="17302" x="3260725" y="1820863"/>
          <p14:tracePt t="17308" x="3286125" y="1814513"/>
          <p14:tracePt t="17310" x="3292475" y="1814513"/>
          <p14:tracePt t="17313" x="3305175" y="1814513"/>
          <p14:tracePt t="17316" x="3311525" y="1814513"/>
          <p14:tracePt t="17318" x="3324225" y="1814513"/>
          <p14:tracePt t="17324" x="3343275" y="1814513"/>
          <p14:tracePt t="17329" x="3355975" y="1814513"/>
          <p14:tracePt t="17332" x="3368675" y="1814513"/>
          <p14:tracePt t="17337" x="3381375" y="1814513"/>
          <p14:tracePt t="17341" x="3387725" y="1814513"/>
          <p14:tracePt t="17345" x="3394075" y="1814513"/>
          <p14:tracePt t="17349" x="3400425" y="1814513"/>
          <p14:tracePt t="17356" x="3406775" y="1814513"/>
          <p14:tracePt t="17359" x="3419475" y="1814513"/>
          <p14:tracePt t="17377" x="3425825" y="1814513"/>
          <p14:tracePt t="17388" x="3436938" y="1814513"/>
          <p14:tracePt t="17398" x="3443288" y="1814513"/>
          <p14:tracePt t="17413" x="3449638" y="1814513"/>
          <p14:tracePt t="17425" x="3455988" y="1814513"/>
          <p14:tracePt t="17436" x="3462338" y="1814513"/>
          <p14:tracePt t="17452" x="3468688" y="1808163"/>
          <p14:tracePt t="17458" x="3475038" y="1808163"/>
          <p14:tracePt t="17472" x="3481388" y="1808163"/>
          <p14:tracePt t="17481" x="3487738" y="1801813"/>
          <p14:tracePt t="17484" x="3494088" y="1801813"/>
          <p14:tracePt t="17501" x="3506788" y="1801813"/>
          <p14:tracePt t="17517" x="3513138" y="1801813"/>
          <p14:tracePt t="17550" x="3519488" y="1801813"/>
          <p14:tracePt t="17563" x="3532188" y="1795463"/>
          <p14:tracePt t="17689" x="3538538" y="1795463"/>
          <p14:tracePt t="17696" x="3544888" y="1795463"/>
          <p14:tracePt t="17702" x="3557588" y="1795463"/>
          <p14:tracePt t="17708" x="3557588" y="1801813"/>
          <p14:tracePt t="17721" x="3563938" y="1808163"/>
          <p14:tracePt t="17737" x="3570288" y="1808163"/>
          <p14:tracePt t="17845" x="3576638" y="1808163"/>
          <p14:tracePt t="17854" x="3576638" y="1814513"/>
          <p14:tracePt t="17862" x="3582988" y="1814513"/>
          <p14:tracePt t="17875" x="3582988" y="1820863"/>
          <p14:tracePt t="18351" x="3595688" y="1827213"/>
          <p14:tracePt t="18364" x="3602038" y="1827213"/>
          <p14:tracePt t="18371" x="3608388" y="1827213"/>
          <p14:tracePt t="18381" x="3627438" y="1827213"/>
          <p14:tracePt t="18388" x="3659188" y="1827213"/>
          <p14:tracePt t="18395" x="3671888" y="1827213"/>
          <p14:tracePt t="18401" x="3697288" y="1827213"/>
          <p14:tracePt t="18411" x="3722688" y="1833563"/>
          <p14:tracePt t="18416" x="3741738" y="1833563"/>
          <p14:tracePt t="18423" x="3759200" y="1833563"/>
          <p14:tracePt t="18427" x="3778250" y="1833563"/>
          <p14:tracePt t="18431" x="3790950" y="1833563"/>
          <p14:tracePt t="18434" x="3797300" y="1833563"/>
          <p14:tracePt t="18442" x="3803650" y="1833563"/>
          <p14:tracePt t="18446" x="3816350" y="1833563"/>
          <p14:tracePt t="18448" x="3822700" y="1833563"/>
          <p14:tracePt t="18453" x="3829050" y="1833563"/>
          <p14:tracePt t="18457" x="3835400" y="1833563"/>
          <p14:tracePt t="18461" x="3841750" y="1833563"/>
          <p14:tracePt t="18466" x="3848100" y="1833563"/>
          <p14:tracePt t="18474" x="3860800" y="1833563"/>
          <p14:tracePt t="18478" x="3873500" y="1833563"/>
          <p14:tracePt t="18487" x="3879850" y="1833563"/>
          <p14:tracePt t="18491" x="3886200" y="1833563"/>
          <p14:tracePt t="18497" x="3898900" y="1827213"/>
          <p14:tracePt t="18503" x="3911600" y="1827213"/>
          <p14:tracePt t="18506" x="3917950" y="1820863"/>
          <p14:tracePt t="18511" x="3924300" y="1820863"/>
          <p14:tracePt t="18513" x="3924300" y="1814513"/>
          <p14:tracePt t="18520" x="3943350" y="1814513"/>
          <p14:tracePt t="18524" x="3949700" y="1814513"/>
          <p14:tracePt t="18529" x="3962400" y="1814513"/>
          <p14:tracePt t="18537" x="3981450" y="1808163"/>
          <p14:tracePt t="18540" x="3987800" y="1808163"/>
          <p14:tracePt t="18544" x="3994150" y="1808163"/>
          <p14:tracePt t="18549" x="4006850" y="1808163"/>
          <p14:tracePt t="18553" x="4013200" y="1808163"/>
          <p14:tracePt t="18556" x="4025900" y="1801813"/>
          <p14:tracePt t="18566" x="4038600" y="1801813"/>
          <p14:tracePt t="18570" x="4044950" y="1801813"/>
          <p14:tracePt t="18577" x="4051300" y="1801813"/>
          <p14:tracePt t="18583" x="4064000" y="1801813"/>
          <p14:tracePt t="18600" x="4070350" y="1795463"/>
          <p14:tracePt t="18829" x="4076700" y="1795463"/>
          <p14:tracePt t="18849" x="4076700" y="1801813"/>
          <p14:tracePt t="18859" x="4081463" y="1801813"/>
          <p14:tracePt t="19057" x="4081463" y="1795463"/>
          <p14:tracePt t="19063" x="4081463" y="1789113"/>
          <p14:tracePt t="19070" x="4081463" y="1782763"/>
          <p14:tracePt t="19076" x="4081463" y="1776413"/>
          <p14:tracePt t="19087" x="4081463" y="1763713"/>
          <p14:tracePt t="19093" x="4081463" y="1744663"/>
          <p14:tracePt t="19098" x="4081463" y="1738313"/>
          <p14:tracePt t="19101" x="4081463" y="1731963"/>
          <p14:tracePt t="19105" x="4081463" y="1719263"/>
          <p14:tracePt t="19110" x="4081463" y="1712913"/>
          <p14:tracePt t="19118" x="4081463" y="1700213"/>
          <p14:tracePt t="19126" x="4081463" y="1693863"/>
          <p14:tracePt t="19132" x="4081463" y="1687513"/>
          <p14:tracePt t="19136" x="4081463" y="1681163"/>
          <p14:tracePt t="19142" x="4081463" y="1674813"/>
          <p14:tracePt t="19150" x="4081463" y="1668463"/>
          <p14:tracePt t="19167" x="4081463" y="1662113"/>
          <p14:tracePt t="19190" x="4081463" y="1655763"/>
          <p14:tracePt t="19237" x="4081463" y="1649413"/>
          <p14:tracePt t="19255" x="4081463" y="1643063"/>
          <p14:tracePt t="19342" x="4081463" y="1636713"/>
          <p14:tracePt t="19445" x="4076700" y="1636713"/>
          <p14:tracePt t="19452" x="4076700" y="1649413"/>
          <p14:tracePt t="19462" x="4070350" y="1668463"/>
          <p14:tracePt t="19469" x="4057650" y="1700213"/>
          <p14:tracePt t="19479" x="4051300" y="1706563"/>
          <p14:tracePt t="19485" x="4044950" y="1738313"/>
          <p14:tracePt t="19493" x="4038600" y="1751013"/>
          <p14:tracePt t="19499" x="4038600" y="1770063"/>
          <p14:tracePt t="19503" x="4038600" y="1776413"/>
          <p14:tracePt t="19509" x="4038600" y="1782763"/>
          <p14:tracePt t="19514" x="4038600" y="1801813"/>
          <p14:tracePt t="19518" x="4038600" y="1808163"/>
          <p14:tracePt t="19524" x="4038600" y="1814513"/>
          <p14:tracePt t="19535" x="4038600" y="1820863"/>
          <p14:tracePt t="19541" x="4038600" y="1833563"/>
          <p14:tracePt t="19546" x="4038600" y="1846263"/>
          <p14:tracePt t="19557" x="4038600" y="1858963"/>
          <p14:tracePt t="19569" x="4038600" y="1865313"/>
          <p14:tracePt t="19572" x="4038600" y="1871663"/>
          <p14:tracePt t="19588" x="4044950" y="1884363"/>
          <p14:tracePt t="19592" x="4044950" y="1889125"/>
          <p14:tracePt t="19602" x="4051300" y="1895475"/>
          <p14:tracePt t="19729" x="4051300" y="1889125"/>
          <p14:tracePt t="19736" x="4051300" y="1878013"/>
          <p14:tracePt t="19746" x="4051300" y="1852613"/>
          <p14:tracePt t="19750" x="4051300" y="1827213"/>
          <p14:tracePt t="19754" x="4051300" y="1814513"/>
          <p14:tracePt t="19766" x="4051300" y="1782763"/>
          <p14:tracePt t="19771" x="4051300" y="1757363"/>
          <p14:tracePt t="19777" x="4051300" y="1751013"/>
          <p14:tracePt t="19781" x="4051300" y="1738313"/>
          <p14:tracePt t="19784" x="4051300" y="1725613"/>
          <p14:tracePt t="19787" x="4051300" y="1719263"/>
          <p14:tracePt t="19795" x="4051300" y="1712913"/>
          <p14:tracePt t="19803" x="4051300" y="1706563"/>
          <p14:tracePt t="19810" x="4051300" y="1700213"/>
          <p14:tracePt t="19823" x="4051300" y="1693863"/>
          <p14:tracePt t="19850" x="4051300" y="1681163"/>
          <p14:tracePt t="19905" x="4051300" y="1693863"/>
          <p14:tracePt t="19910" x="4051300" y="1712913"/>
          <p14:tracePt t="19918" x="4064000" y="1757363"/>
          <p14:tracePt t="19924" x="4070350" y="1808163"/>
          <p14:tracePt t="19930" x="4070350" y="1846263"/>
          <p14:tracePt t="19940" x="4070350" y="1914525"/>
          <p14:tracePt t="19945" x="4076700" y="1946275"/>
          <p14:tracePt t="19951" x="4076700" y="1984375"/>
          <p14:tracePt t="19955" x="4076700" y="2003425"/>
          <p14:tracePt t="19958" x="4076700" y="2009775"/>
          <p14:tracePt t="19963" x="4076700" y="2016125"/>
          <p14:tracePt t="19971" x="4087813" y="2035175"/>
          <p14:tracePt t="19981" x="4087813" y="2041525"/>
          <p14:tracePt t="20052" x="4094163" y="2041525"/>
          <p14:tracePt t="20062" x="4100513" y="2028825"/>
          <p14:tracePt t="20071" x="4106863" y="2009775"/>
          <p14:tracePt t="20080" x="4106863" y="2003425"/>
          <p14:tracePt t="20088" x="4106863" y="1978025"/>
          <p14:tracePt t="20092" x="4106863" y="1965325"/>
          <p14:tracePt t="20097" x="4106863" y="1958975"/>
          <p14:tracePt t="20103" x="4113213" y="1939925"/>
          <p14:tracePt t="20111" x="4113213" y="1927225"/>
          <p14:tracePt t="20113" x="4113213" y="1908175"/>
          <p14:tracePt t="20116" x="4113213" y="1901825"/>
          <p14:tracePt t="20122" x="4113213" y="1889125"/>
          <p14:tracePt t="20126" x="4113213" y="1884363"/>
          <p14:tracePt t="20129" x="4113213" y="1871663"/>
          <p14:tracePt t="20139" x="4113213" y="1858963"/>
          <p14:tracePt t="20142" x="4113213" y="1846263"/>
          <p14:tracePt t="20145" x="4113213" y="1839913"/>
          <p14:tracePt t="20148" x="4113213" y="1833563"/>
          <p14:tracePt t="20152" x="4119563" y="1827213"/>
          <p14:tracePt t="20161" x="4119563" y="1820863"/>
          <p14:tracePt t="20172" x="4119563" y="1814513"/>
          <p14:tracePt t="20177" x="4119563" y="1801813"/>
          <p14:tracePt t="20184" x="4119563" y="1795463"/>
          <p14:tracePt t="20188" x="4119563" y="1789113"/>
          <p14:tracePt t="20196" x="4119563" y="1776413"/>
          <p14:tracePt t="20226" x="4113213" y="1776413"/>
          <p14:tracePt t="20390" x="4106863" y="1770063"/>
          <p14:tracePt t="20396" x="4106863" y="1763713"/>
          <p14:tracePt t="20402" x="4094163" y="1751013"/>
          <p14:tracePt t="20409" x="4087813" y="1744663"/>
          <p14:tracePt t="20414" x="4081463" y="1744663"/>
          <p14:tracePt t="20430" x="4081463" y="1738313"/>
          <p14:tracePt t="20475" x="4076700" y="1738313"/>
          <p14:tracePt t="20505" x="4064000" y="1731963"/>
          <p14:tracePt t="20517" x="4051300" y="1719263"/>
          <p14:tracePt t="20526" x="4038600" y="1706563"/>
          <p14:tracePt t="20536" x="4019550" y="1693863"/>
          <p14:tracePt t="20540" x="4013200" y="1681163"/>
          <p14:tracePt t="20548" x="4006850" y="1668463"/>
          <p14:tracePt t="20554" x="4000500" y="1668463"/>
          <p14:tracePt t="20563" x="3987800" y="1662113"/>
          <p14:tracePt t="20567" x="3981450" y="1655763"/>
          <p14:tracePt t="20578" x="3975100" y="1643063"/>
          <p14:tracePt t="20586" x="3968750" y="1636713"/>
          <p14:tracePt t="20625" x="3968750" y="1630363"/>
          <p14:tracePt t="20631" x="3968750" y="1624013"/>
          <p14:tracePt t="20674" x="3962400" y="1624013"/>
          <p14:tracePt t="20682" x="3962400" y="1636713"/>
          <p14:tracePt t="20692" x="3962400" y="1687513"/>
          <p14:tracePt t="20698" x="3968750" y="1731963"/>
          <p14:tracePt t="20710" x="3975100" y="1820863"/>
          <p14:tracePt t="20719" x="3981450" y="1878013"/>
          <p14:tracePt t="20725" x="3981450" y="1901825"/>
          <p14:tracePt t="20731" x="3987800" y="1920875"/>
          <p14:tracePt t="20738" x="3994150" y="1927225"/>
          <p14:tracePt t="20742" x="4000500" y="1933575"/>
          <p14:tracePt t="20754" x="4006850" y="1939925"/>
          <p14:tracePt t="21070" x="4006850" y="1927225"/>
          <p14:tracePt t="21085" x="4013200" y="1920875"/>
          <p14:tracePt t="21091" x="4013200" y="1914525"/>
          <p14:tracePt t="21103" x="4019550" y="1901825"/>
          <p14:tracePt t="21340" x="4019550" y="1895475"/>
          <p14:tracePt t="21359" x="4019550" y="1884363"/>
          <p14:tracePt t="21385" x="4019550" y="1871663"/>
          <p14:tracePt t="21401" x="4019550" y="1858963"/>
          <p14:tracePt t="21477" x="4032250" y="1858963"/>
          <p14:tracePt t="21516" x="4032250" y="1865313"/>
          <p14:tracePt t="21525" x="4057650" y="1889125"/>
          <p14:tracePt t="21533" x="4094163" y="1939925"/>
          <p14:tracePt t="21543" x="4189413" y="2022475"/>
          <p14:tracePt t="21554" x="4335463" y="2136775"/>
          <p14:tracePt t="21563" x="4473575" y="2225675"/>
          <p14:tracePt t="21572" x="4562475" y="2300288"/>
          <p14:tracePt t="21580" x="4619625" y="2351088"/>
          <p14:tracePt t="21586" x="4664075" y="2401888"/>
          <p14:tracePt t="21592" x="4695825" y="2427288"/>
          <p14:tracePt t="21601" x="4733925" y="2465388"/>
          <p14:tracePt t="21606" x="4776788" y="2522538"/>
          <p14:tracePt t="21611" x="4802188" y="2541588"/>
          <p14:tracePt t="21618" x="4833938" y="2571750"/>
          <p14:tracePt t="21623" x="4840288" y="2584450"/>
          <p14:tracePt t="21632" x="4859338" y="2609850"/>
          <p14:tracePt t="21636" x="4872038" y="2609850"/>
          <p14:tracePt t="21639" x="4872038" y="2616200"/>
          <p14:tracePt t="21650" x="4878388" y="2616200"/>
          <p14:tracePt t="21689" x="4884738" y="2616200"/>
          <p14:tracePt t="21696" x="4891088" y="2616200"/>
          <p14:tracePt t="21701" x="4897438" y="2616200"/>
          <p14:tracePt t="21709" x="4916488" y="2603500"/>
          <p14:tracePt t="21715" x="4929188" y="2584450"/>
          <p14:tracePt t="21720" x="4948238" y="2578100"/>
          <p14:tracePt t="21730" x="4973638" y="2566988"/>
          <p14:tracePt t="21737" x="4999038" y="2560638"/>
          <p14:tracePt t="21745" x="5018088" y="2554288"/>
          <p14:tracePt t="21751" x="5056188" y="2547938"/>
          <p14:tracePt t="21762" x="5092700" y="2541588"/>
          <p14:tracePt t="21766" x="5111750" y="2541588"/>
          <p14:tracePt t="21773" x="5130800" y="2541588"/>
          <p14:tracePt t="21777" x="5137150" y="2541588"/>
          <p14:tracePt t="21780" x="5156200" y="2541588"/>
          <p14:tracePt t="21783" x="5168900" y="2541588"/>
          <p14:tracePt t="21791" x="5187950" y="2541588"/>
          <p14:tracePt t="21795" x="5207000" y="2541588"/>
          <p14:tracePt t="21799" x="5213350" y="2541588"/>
          <p14:tracePt t="21807" x="5238750" y="2547938"/>
          <p14:tracePt t="21811" x="5251450" y="2547938"/>
          <p14:tracePt t="21814" x="5257800" y="2554288"/>
          <p14:tracePt t="21820" x="5270500" y="2554288"/>
          <p14:tracePt t="21823" x="5276850" y="2554288"/>
          <p14:tracePt t="21831" x="5289550" y="2554288"/>
          <p14:tracePt t="21835" x="5295900" y="2554288"/>
          <p14:tracePt t="21838" x="5302250" y="2554288"/>
          <p14:tracePt t="21844" x="5308600" y="2554288"/>
          <p14:tracePt t="21847" x="5314950" y="2554288"/>
          <p14:tracePt t="21854" x="5321300" y="2554288"/>
          <p14:tracePt t="21862" x="5327650" y="2547938"/>
          <p14:tracePt t="21867" x="5334000" y="2547938"/>
          <p14:tracePt t="21872" x="5334000" y="2541588"/>
          <p14:tracePt t="21875" x="5353050" y="2535238"/>
          <p14:tracePt t="21878" x="5353050" y="2528888"/>
          <p14:tracePt t="21884" x="5365750" y="2522538"/>
          <p14:tracePt t="21891" x="5372100" y="2516188"/>
          <p14:tracePt t="21895" x="5378450" y="2509838"/>
          <p14:tracePt t="21898" x="5384800" y="2503488"/>
          <p14:tracePt t="21902" x="5389563" y="2497138"/>
          <p14:tracePt t="21908" x="5395913" y="2497138"/>
          <p14:tracePt t="21916" x="5395913" y="2484438"/>
          <p14:tracePt t="21929" x="5402263" y="2484438"/>
          <p14:tracePt t="21951" x="5402263" y="2478088"/>
          <p14:tracePt t="22009" x="5402263" y="2471738"/>
          <p14:tracePt t="22014" x="5408613" y="2471738"/>
          <p14:tracePt t="22020" x="5408613" y="2465388"/>
          <p14:tracePt t="22027" x="5414963" y="2465388"/>
          <p14:tracePt t="22033" x="5427663" y="2459038"/>
          <p14:tracePt t="22037" x="5434013" y="2452688"/>
          <p14:tracePt t="22045" x="5446713" y="2446338"/>
          <p14:tracePt t="22055" x="5446713" y="2439988"/>
          <p14:tracePt t="22060" x="5453063" y="2439988"/>
          <p14:tracePt t="22065" x="5459413" y="2433638"/>
          <p14:tracePt t="22071" x="5465763" y="2433638"/>
          <p14:tracePt t="22078" x="5472113" y="2433638"/>
          <p14:tracePt t="22082" x="5478463" y="2433638"/>
          <p14:tracePt t="22089" x="5484813" y="2427288"/>
          <p14:tracePt t="22094" x="5491163" y="2427288"/>
          <p14:tracePt t="22101" x="5510213" y="2427288"/>
          <p14:tracePt t="22106" x="5529263" y="2427288"/>
          <p14:tracePt t="22113" x="5548313" y="2427288"/>
          <p14:tracePt t="22118" x="5554663" y="2427288"/>
          <p14:tracePt t="22125" x="5561013" y="2427288"/>
          <p14:tracePt t="22201" x="5567363" y="2427288"/>
          <p14:tracePt t="22223" x="5548313" y="2433638"/>
          <p14:tracePt t="22233" x="5541963" y="2433638"/>
          <p14:tracePt t="22237" x="5529263" y="2433638"/>
          <p14:tracePt t="22244" x="5510213" y="2433638"/>
          <p14:tracePt t="22249" x="5484813" y="2433638"/>
          <p14:tracePt t="22254" x="5465763" y="2439988"/>
          <p14:tracePt t="22262" x="5427663" y="2439988"/>
          <p14:tracePt t="22267" x="5384800" y="2439988"/>
          <p14:tracePt t="22273" x="5340350" y="2439988"/>
          <p14:tracePt t="22279" x="5270500" y="2439988"/>
          <p14:tracePt t="22285" x="5213350" y="2439988"/>
          <p14:tracePt t="22293" x="5118100" y="2439988"/>
          <p14:tracePt t="22298" x="5043488" y="2439988"/>
          <p14:tracePt t="22303" x="4986338" y="2433638"/>
          <p14:tracePt t="22309" x="4884738" y="2427288"/>
          <p14:tracePt t="22313" x="4833938" y="2420938"/>
          <p14:tracePt t="22317" x="4776788" y="2408238"/>
          <p14:tracePt t="22324" x="4702175" y="2401888"/>
          <p14:tracePt t="22328" x="4651375" y="2401888"/>
          <p14:tracePt t="22333" x="4600575" y="2395538"/>
          <p14:tracePt t="22338" x="4530725" y="2389188"/>
          <p14:tracePt t="22342" x="4492625" y="2382838"/>
          <p14:tracePt t="22347" x="4448175" y="2376488"/>
          <p14:tracePt t="22353" x="4398963" y="2370138"/>
          <p14:tracePt t="22359" x="4341813" y="2370138"/>
          <p14:tracePt t="22363" x="4297363" y="2370138"/>
          <p14:tracePt t="22368" x="4246563" y="2363788"/>
          <p14:tracePt t="22372" x="4208463" y="2363788"/>
          <p14:tracePt t="22375" x="4176713" y="2363788"/>
          <p14:tracePt t="22380" x="4138613" y="2363788"/>
          <p14:tracePt t="22388" x="4057650" y="2363788"/>
          <p14:tracePt t="22394" x="4013200" y="2363788"/>
          <p14:tracePt t="22401" x="3949700" y="2363788"/>
          <p14:tracePt t="22406" x="3892550" y="2363788"/>
          <p14:tracePt t="22412" x="3860800" y="2363788"/>
          <p14:tracePt t="22423" x="3790950" y="2363788"/>
          <p14:tracePt t="22430" x="3754438" y="2363788"/>
          <p14:tracePt t="22435" x="3703638" y="2363788"/>
          <p14:tracePt t="22440" x="3678238" y="2363788"/>
          <p14:tracePt t="22445" x="3652838" y="2370138"/>
          <p14:tracePt t="22449" x="3608388" y="2370138"/>
          <p14:tracePt t="22453" x="3576638" y="2370138"/>
          <p14:tracePt t="22457" x="3538538" y="2370138"/>
          <p14:tracePt t="22464" x="3487738" y="2376488"/>
          <p14:tracePt t="22468" x="3455988" y="2376488"/>
          <p14:tracePt t="22472" x="3425825" y="2376488"/>
          <p14:tracePt t="22478" x="3406775" y="2376488"/>
          <p14:tracePt t="22482" x="3349625" y="2376488"/>
          <p14:tracePt t="22487" x="3317875" y="2376488"/>
          <p14:tracePt t="22492" x="3292475" y="2376488"/>
          <p14:tracePt t="22504" x="3235325" y="2376488"/>
          <p14:tracePt t="22510" x="3209925" y="2370138"/>
          <p14:tracePt t="22514" x="3190875" y="2370138"/>
          <p14:tracePt t="22519" x="3184525" y="2370138"/>
          <p14:tracePt t="22527" x="3184525" y="2363788"/>
          <p14:tracePt t="22531" x="3178175" y="2363788"/>
          <p14:tracePt t="22600" x="3171825" y="2357438"/>
          <p14:tracePt t="22609" x="3165475" y="2357438"/>
          <p14:tracePt t="22613" x="3165475" y="2351088"/>
          <p14:tracePt t="22626" x="3165475" y="2344738"/>
          <p14:tracePt t="22632" x="3165475" y="2338388"/>
          <p14:tracePt t="22641" x="3165475" y="2325688"/>
          <p14:tracePt t="22646" x="3171825" y="2312988"/>
          <p14:tracePt t="22651" x="3184525" y="2300288"/>
          <p14:tracePt t="22654" x="3190875" y="2300288"/>
          <p14:tracePt t="22658" x="3209925" y="2287588"/>
          <p14:tracePt t="22662" x="3228975" y="2281238"/>
          <p14:tracePt t="22669" x="3241675" y="2268538"/>
          <p14:tracePt t="22673" x="3260725" y="2255838"/>
          <p14:tracePt t="22676" x="3267075" y="2255838"/>
          <p14:tracePt t="22685" x="3298825" y="2249488"/>
          <p14:tracePt t="22689" x="3311525" y="2243138"/>
          <p14:tracePt t="22694" x="3317875" y="2243138"/>
          <p14:tracePt t="22702" x="3343275" y="2236788"/>
          <p14:tracePt t="22707" x="3362325" y="2236788"/>
          <p14:tracePt t="22712" x="3381375" y="2236788"/>
          <p14:tracePt t="22716" x="3400425" y="2236788"/>
          <p14:tracePt t="22719" x="3413125" y="2236788"/>
          <p14:tracePt t="22723" x="3436938" y="2236788"/>
          <p14:tracePt t="22725" x="3443288" y="2236788"/>
          <p14:tracePt t="22736" x="3500438" y="2243138"/>
          <p14:tracePt t="22741" x="3532188" y="2249488"/>
          <p14:tracePt t="22748" x="3570288" y="2262188"/>
          <p14:tracePt t="22752" x="3614738" y="2268538"/>
          <p14:tracePt t="22756" x="3646488" y="2281238"/>
          <p14:tracePt t="22763" x="3709988" y="2293938"/>
          <p14:tracePt t="22768" x="3765550" y="2300288"/>
          <p14:tracePt t="22773" x="3822700" y="2312988"/>
          <p14:tracePt t="22778" x="3879850" y="2319338"/>
          <p14:tracePt t="22782" x="3930650" y="2319338"/>
          <p14:tracePt t="22786" x="3981450" y="2325688"/>
          <p14:tracePt t="22790" x="4038600" y="2332038"/>
          <p14:tracePt t="22798" x="4144963" y="2338388"/>
          <p14:tracePt t="22802" x="4189413" y="2338388"/>
          <p14:tracePt t="22806" x="4240213" y="2338388"/>
          <p14:tracePt t="22810" x="4278313" y="2338388"/>
          <p14:tracePt t="22814" x="4335463" y="2338388"/>
          <p14:tracePt t="22817" x="4373563" y="2338388"/>
          <p14:tracePt t="22822" x="4410075" y="2338388"/>
          <p14:tracePt t="22828" x="4479925" y="2338388"/>
          <p14:tracePt t="22832" x="4530725" y="2338388"/>
          <p14:tracePt t="22835" x="4568825" y="2338388"/>
          <p14:tracePt t="22842" x="4625975" y="2338388"/>
          <p14:tracePt t="22847" x="4683125" y="2338388"/>
          <p14:tracePt t="22851" x="4733925" y="2338388"/>
          <p14:tracePt t="22858" x="4789488" y="2338388"/>
          <p14:tracePt t="22864" x="4852988" y="2338388"/>
          <p14:tracePt t="22869" x="4897438" y="2338388"/>
          <p14:tracePt t="22875" x="4954588" y="2338388"/>
          <p14:tracePt t="22880" x="4999038" y="2338388"/>
          <p14:tracePt t="22884" x="5049838" y="2338388"/>
          <p14:tracePt t="22894" x="5111750" y="2338388"/>
          <p14:tracePt t="22901" x="5187950" y="2338388"/>
          <p14:tracePt t="22908" x="5245100" y="2344738"/>
          <p14:tracePt t="22912" x="5289550" y="2357438"/>
          <p14:tracePt t="22919" x="5327650" y="2357438"/>
          <p14:tracePt t="22923" x="5353050" y="2363788"/>
          <p14:tracePt t="22927" x="5372100" y="2363788"/>
          <p14:tracePt t="22930" x="5389563" y="2370138"/>
          <p14:tracePt t="22938" x="5414963" y="2376488"/>
          <p14:tracePt t="22942" x="5421313" y="2376488"/>
          <p14:tracePt t="22949" x="5427663" y="2376488"/>
          <p14:tracePt t="22956" x="5434013" y="2376488"/>
          <p14:tracePt t="22991" x="5440363" y="2382838"/>
          <p14:tracePt t="22998" x="5446713" y="2382838"/>
          <p14:tracePt t="23003" x="5453063" y="2382838"/>
          <p14:tracePt t="23008" x="5459413" y="2389188"/>
          <p14:tracePt t="23016" x="5465763" y="2389188"/>
          <p14:tracePt t="23021" x="5465763" y="2395538"/>
          <p14:tracePt t="23024" x="5465763" y="2401888"/>
          <p14:tracePt t="23031" x="5472113" y="2401888"/>
          <p14:tracePt t="23035" x="5478463" y="2401888"/>
          <p14:tracePt t="23038" x="5478463" y="2408238"/>
          <p14:tracePt t="23049" x="5484813" y="2414588"/>
          <p14:tracePt t="23094" x="5484813" y="2427288"/>
          <p14:tracePt t="23109" x="5484813" y="2439988"/>
          <p14:tracePt t="23124" x="5472113" y="2446338"/>
          <p14:tracePt t="23132" x="5459413" y="2459038"/>
          <p14:tracePt t="23139" x="5440363" y="2478088"/>
          <p14:tracePt t="23145" x="5427663" y="2478088"/>
          <p14:tracePt t="23150" x="5402263" y="2497138"/>
          <p14:tracePt t="23159" x="5372100" y="2516188"/>
          <p14:tracePt t="23164" x="5346700" y="2528888"/>
          <p14:tracePt t="23170" x="5314950" y="2547938"/>
          <p14:tracePt t="23175" x="5295900" y="2560638"/>
          <p14:tracePt t="23180" x="5276850" y="2571750"/>
          <p14:tracePt t="23189" x="5232400" y="2590800"/>
          <p14:tracePt t="23195" x="5194300" y="2603500"/>
          <p14:tracePt t="23202" x="5143500" y="2628900"/>
          <p14:tracePt t="23207" x="5118100" y="2641600"/>
          <p14:tracePt t="23211" x="5080000" y="2647950"/>
          <p14:tracePt t="23218" x="4999038" y="2660650"/>
          <p14:tracePt t="23223" x="4929188" y="2673350"/>
          <p14:tracePt t="23229" x="4878388" y="2679700"/>
          <p14:tracePt t="23234" x="4802188" y="2692400"/>
          <p14:tracePt t="23239" x="4751388" y="2692400"/>
          <p14:tracePt t="23243" x="4695825" y="2698750"/>
          <p14:tracePt t="23250" x="4613275" y="2698750"/>
          <p14:tracePt t="23254" x="4556125" y="2698750"/>
          <p14:tracePt t="23258" x="4492625" y="2698750"/>
          <p14:tracePt t="23264" x="4435475" y="2698750"/>
          <p14:tracePt t="23268" x="4379913" y="2698750"/>
          <p14:tracePt t="23271" x="4348163" y="2698750"/>
          <p14:tracePt t="23275" x="4297363" y="2698750"/>
          <p14:tracePt t="23281" x="4233863" y="2698750"/>
          <p14:tracePt t="23285" x="4189413" y="2698750"/>
          <p14:tracePt t="23289" x="4151313" y="2686050"/>
          <p14:tracePt t="23293" x="4113213" y="2679700"/>
          <p14:tracePt t="23300" x="4051300" y="2667000"/>
          <p14:tracePt t="23304" x="4013200" y="2660650"/>
          <p14:tracePt t="23311" x="3968750" y="2654300"/>
          <p14:tracePt t="23317" x="3886200" y="2635250"/>
          <p14:tracePt t="23322" x="3816350" y="2628900"/>
          <p14:tracePt t="23327" x="3778250" y="2622550"/>
          <p14:tracePt t="23331" x="3722688" y="2609850"/>
          <p14:tracePt t="23335" x="3678238" y="2603500"/>
          <p14:tracePt t="23338" x="3640138" y="2597150"/>
          <p14:tracePt t="23346" x="3570288" y="2597150"/>
          <p14:tracePt t="23350" x="3519488" y="2590800"/>
          <p14:tracePt t="23353" x="3487738" y="2590800"/>
          <p14:tracePt t="23359" x="3430588" y="2584450"/>
          <p14:tracePt t="23363" x="3381375" y="2584450"/>
          <p14:tracePt t="23367" x="3343275" y="2578100"/>
          <p14:tracePt t="23371" x="3305175" y="2578100"/>
          <p14:tracePt t="23380" x="3228975" y="2578100"/>
          <p14:tracePt t="23385" x="3190875" y="2571750"/>
          <p14:tracePt t="23391" x="3140075" y="2571750"/>
          <p14:tracePt t="23395" x="3114675" y="2571750"/>
          <p14:tracePt t="23399" x="3090863" y="2566988"/>
          <p14:tracePt t="23406" x="3078163" y="2566988"/>
          <p14:tracePt t="23412" x="3040063" y="2560638"/>
          <p14:tracePt t="23415" x="3033713" y="2560638"/>
          <p14:tracePt t="23421" x="3021013" y="2560638"/>
          <p14:tracePt t="23425" x="3001963" y="2554288"/>
          <p14:tracePt t="23432" x="2982913" y="2547938"/>
          <p14:tracePt t="23440" x="2970213" y="2541588"/>
          <p14:tracePt t="23445" x="2963863" y="2541588"/>
          <p14:tracePt t="23447" x="2951163" y="2541588"/>
          <p14:tracePt t="23488" x="2951163" y="2528888"/>
          <p14:tracePt t="23500" x="2951163" y="2522538"/>
          <p14:tracePt t="23506" x="2951163" y="2516188"/>
          <p14:tracePt t="23510" x="2951163" y="2509838"/>
          <p14:tracePt t="23521" x="2957513" y="2490788"/>
          <p14:tracePt t="23526" x="2976563" y="2471738"/>
          <p14:tracePt t="23533" x="2995613" y="2452688"/>
          <p14:tracePt t="23538" x="3014663" y="2452688"/>
          <p14:tracePt t="23542" x="3033713" y="2433638"/>
          <p14:tracePt t="23549" x="3071813" y="2414588"/>
          <p14:tracePt t="23555" x="3108325" y="2395538"/>
          <p14:tracePt t="23559" x="3133725" y="2389188"/>
          <p14:tracePt t="23564" x="3171825" y="2370138"/>
          <p14:tracePt t="23568" x="3209925" y="2357438"/>
          <p14:tracePt t="23572" x="3241675" y="2351088"/>
          <p14:tracePt t="23578" x="3298825" y="2338388"/>
          <p14:tracePt t="23583" x="3355975" y="2319338"/>
          <p14:tracePt t="23588" x="3400425" y="2306638"/>
          <p14:tracePt t="23594" x="3462338" y="2293938"/>
          <p14:tracePt t="23598" x="3519488" y="2274888"/>
          <p14:tracePt t="23602" x="3563938" y="2268538"/>
          <p14:tracePt t="23605" x="3602038" y="2255838"/>
          <p14:tracePt t="23612" x="3671888" y="2243138"/>
          <p14:tracePt t="23616" x="3729038" y="2230438"/>
          <p14:tracePt t="23620" x="3765550" y="2230438"/>
          <p14:tracePt t="23626" x="3822700" y="2219325"/>
          <p14:tracePt t="23630" x="3860800" y="2212975"/>
          <p14:tracePt t="23634" x="3898900" y="2212975"/>
          <p14:tracePt t="23642" x="3949700" y="2212975"/>
          <p14:tracePt t="23646" x="4000500" y="2212975"/>
          <p14:tracePt t="23650" x="4032250" y="2212975"/>
          <p14:tracePt t="23656" x="4076700" y="2212975"/>
          <p14:tracePt t="23660" x="4113213" y="2212975"/>
          <p14:tracePt t="23665" x="4170363" y="2212975"/>
          <p14:tracePt t="23669" x="4208463" y="2212975"/>
          <p14:tracePt t="23677" x="4291013" y="2212975"/>
          <p14:tracePt t="23682" x="4348163" y="2212975"/>
          <p14:tracePt t="23688" x="4429125" y="2212975"/>
          <p14:tracePt t="23696" x="4518025" y="2212975"/>
          <p14:tracePt t="23704" x="4632325" y="2212975"/>
          <p14:tracePt t="23711" x="4738688" y="2212975"/>
          <p14:tracePt t="23718" x="4821238" y="2212975"/>
          <p14:tracePt t="23725" x="4872038" y="2212975"/>
          <p14:tracePt t="23732" x="4910138" y="2212975"/>
          <p14:tracePt t="23741" x="4954588" y="2212975"/>
          <p14:tracePt t="23746" x="4986338" y="2212975"/>
          <p14:tracePt t="23751" x="5005388" y="2212975"/>
          <p14:tracePt t="23755" x="5018088" y="2212975"/>
          <p14:tracePt t="23758" x="5024438" y="2212975"/>
          <p14:tracePt t="23764" x="5030788" y="2212975"/>
          <p14:tracePt t="23771" x="5037138" y="2212975"/>
          <p14:tracePt t="23777" x="5043488" y="2219325"/>
          <p14:tracePt t="23785" x="5056188" y="2219325"/>
          <p14:tracePt t="23791" x="5067300" y="2225675"/>
          <p14:tracePt t="23794" x="5067300" y="2230438"/>
          <p14:tracePt t="23802" x="5086350" y="2255838"/>
          <p14:tracePt t="23807" x="5099050" y="2268538"/>
          <p14:tracePt t="23810" x="5105400" y="2281238"/>
          <p14:tracePt t="23819" x="5137150" y="2312988"/>
          <p14:tracePt t="23825" x="5149850" y="2344738"/>
          <p14:tracePt t="23833" x="5168900" y="2382838"/>
          <p14:tracePt t="23839" x="5187950" y="2408238"/>
          <p14:tracePt t="23845" x="5207000" y="2433638"/>
          <p14:tracePt t="23849" x="5219700" y="2446338"/>
          <p14:tracePt t="23852" x="5232400" y="2459038"/>
          <p14:tracePt t="23856" x="5245100" y="2478088"/>
          <p14:tracePt t="23864" x="5257800" y="2497138"/>
          <p14:tracePt t="23868" x="5264150" y="2503488"/>
          <p14:tracePt t="23872" x="5276850" y="2509838"/>
          <p14:tracePt t="23878" x="5283200" y="2509838"/>
          <p14:tracePt t="23883" x="5283200" y="2516188"/>
          <p14:tracePt t="23885" x="5289550" y="2516188"/>
          <p14:tracePt t="23888" x="5295900" y="2516188"/>
          <p14:tracePt t="23902" x="5308600" y="2516188"/>
          <p14:tracePt t="23912" x="5314950" y="2516188"/>
          <p14:tracePt t="23972" x="5302250" y="2516188"/>
          <p14:tracePt t="23977" x="5276850" y="2516188"/>
          <p14:tracePt t="23983" x="5245100" y="2522538"/>
          <p14:tracePt t="23993" x="5194300" y="2528888"/>
          <p14:tracePt t="23999" x="5137150" y="2535238"/>
          <p14:tracePt t="24007" x="5073650" y="2541588"/>
          <p14:tracePt t="24011" x="5049838" y="2541588"/>
          <p14:tracePt t="24018" x="4979988" y="2560638"/>
          <p14:tracePt t="24024" x="4941888" y="2566988"/>
          <p14:tracePt t="24028" x="4910138" y="2566988"/>
          <p14:tracePt t="24037" x="4840288" y="2571750"/>
          <p14:tracePt t="24044" x="4770438" y="2571750"/>
          <p14:tracePt t="24052" x="4695825" y="2571750"/>
          <p14:tracePt t="24057" x="4664075" y="2571750"/>
          <p14:tracePt t="24061" x="4638675" y="2571750"/>
          <p14:tracePt t="24069" x="4568825" y="2571750"/>
          <p14:tracePt t="24075" x="4511675" y="2571750"/>
          <p14:tracePt t="24084" x="4422775" y="2571750"/>
          <p14:tracePt t="24089" x="4354513" y="2554288"/>
          <p14:tracePt t="24093" x="4316413" y="2554288"/>
          <p14:tracePt t="24101" x="4227513" y="2541588"/>
          <p14:tracePt t="24107" x="4170363" y="2535238"/>
          <p14:tracePt t="24114" x="4087813" y="2522538"/>
          <p14:tracePt t="24118" x="4032250" y="2516188"/>
          <p14:tracePt t="24122" x="4000500" y="2509838"/>
          <p14:tracePt t="24126" x="3956050" y="2503488"/>
          <p14:tracePt t="24130" x="3905250" y="2503488"/>
          <p14:tracePt t="24132" x="3867150" y="2497138"/>
          <p14:tracePt t="24136" x="3829050" y="2497138"/>
          <p14:tracePt t="24139" x="3790950" y="2490788"/>
          <p14:tracePt t="24144" x="3741738" y="2490788"/>
          <p14:tracePt t="24148" x="3690938" y="2484438"/>
          <p14:tracePt t="24150" x="3646488" y="2484438"/>
          <p14:tracePt t="24152" x="3621088" y="2484438"/>
          <p14:tracePt t="24155" x="3576638" y="2478088"/>
          <p14:tracePt t="24158" x="3551238" y="2478088"/>
          <p14:tracePt t="24161" x="3519488" y="2478088"/>
          <p14:tracePt t="24163" x="3481388" y="2478088"/>
          <p14:tracePt t="24166" x="3443288" y="2478088"/>
          <p14:tracePt t="24168" x="3419475" y="2478088"/>
          <p14:tracePt t="24170" x="3394075" y="2478088"/>
          <p14:tracePt t="24174" x="3362325" y="2478088"/>
          <p14:tracePt t="24178" x="3311525" y="2478088"/>
          <p14:tracePt t="24181" x="3292475" y="2478088"/>
          <p14:tracePt t="24184" x="3260725" y="2478088"/>
          <p14:tracePt t="24186" x="3248025" y="2478088"/>
          <p14:tracePt t="24191" x="3209925" y="2478088"/>
          <p14:tracePt t="24194" x="3197225" y="2478088"/>
          <p14:tracePt t="24196" x="3178175" y="2478088"/>
          <p14:tracePt t="24199" x="3165475" y="2478088"/>
          <p14:tracePt t="24201" x="3152775" y="2478088"/>
          <p14:tracePt t="24206" x="3121025" y="2478088"/>
          <p14:tracePt t="24209" x="3114675" y="2478088"/>
          <p14:tracePt t="24212" x="3097213" y="2478088"/>
          <p14:tracePt t="24214" x="3090863" y="2478088"/>
          <p14:tracePt t="24217" x="3084513" y="2478088"/>
          <p14:tracePt t="24220" x="3071813" y="2478088"/>
          <p14:tracePt t="24224" x="3059113" y="2478088"/>
          <p14:tracePt t="24228" x="3046413" y="2478088"/>
          <p14:tracePt t="24231" x="3040063" y="2478088"/>
          <p14:tracePt t="24235" x="3027363" y="2478088"/>
          <p14:tracePt t="24247" x="3014663" y="2478088"/>
          <p14:tracePt t="24251" x="3008313" y="2478088"/>
          <p14:tracePt t="24272" x="3008313" y="2471738"/>
          <p14:tracePt t="24277" x="3008313" y="2465388"/>
          <p14:tracePt t="24281" x="3008313" y="2459038"/>
          <p14:tracePt t="24287" x="3008313" y="2446338"/>
          <p14:tracePt t="24290" x="3008313" y="2439988"/>
          <p14:tracePt t="24296" x="3014663" y="2420938"/>
          <p14:tracePt t="24308" x="3040063" y="2389188"/>
          <p14:tracePt t="24311" x="3065463" y="2370138"/>
          <p14:tracePt t="24318" x="3101975" y="2344738"/>
          <p14:tracePt t="24322" x="3121025" y="2325688"/>
          <p14:tracePt t="24326" x="3140075" y="2319338"/>
          <p14:tracePt t="24333" x="3178175" y="2287588"/>
          <p14:tracePt t="24337" x="3209925" y="2262188"/>
          <p14:tracePt t="24341" x="3235325" y="2255838"/>
          <p14:tracePt t="24345" x="3260725" y="2243138"/>
          <p14:tracePt t="24349" x="3292475" y="2225675"/>
          <p14:tracePt t="24354" x="3330575" y="2212975"/>
          <p14:tracePt t="24358" x="3362325" y="2206625"/>
          <p14:tracePt t="24365" x="3394075" y="2193925"/>
          <p14:tracePt t="24371" x="3462338" y="2181225"/>
          <p14:tracePt t="24376" x="3500438" y="2174875"/>
          <p14:tracePt t="24384" x="3563938" y="2174875"/>
          <p14:tracePt t="24390" x="3621088" y="2168525"/>
          <p14:tracePt t="24398" x="3690938" y="2168525"/>
          <p14:tracePt t="24405" x="3784600" y="2168525"/>
          <p14:tracePt t="24411" x="3879850" y="2168525"/>
          <p14:tracePt t="24416" x="3956050" y="2168525"/>
          <p14:tracePt t="24420" x="4025900" y="2168525"/>
          <p14:tracePt t="24424" x="4081463" y="2168525"/>
          <p14:tracePt t="24432" x="4189413" y="2168525"/>
          <p14:tracePt t="24436" x="4259263" y="2168525"/>
          <p14:tracePt t="24442" x="4341813" y="2168525"/>
          <p14:tracePt t="24446" x="4386263" y="2168525"/>
          <p14:tracePt t="24450" x="4441825" y="2168525"/>
          <p14:tracePt t="24454" x="4492625" y="2168525"/>
          <p14:tracePt t="24462" x="4537075" y="2168525"/>
          <p14:tracePt t="24467" x="4619625" y="2168525"/>
          <p14:tracePt t="24473" x="4664075" y="2174875"/>
          <p14:tracePt t="24477" x="4683125" y="2174875"/>
          <p14:tracePt t="24481" x="4702175" y="2181225"/>
          <p14:tracePt t="24484" x="4708525" y="2181225"/>
          <p14:tracePt t="24492" x="4738688" y="2187575"/>
          <p14:tracePt t="24497" x="4751388" y="2193925"/>
          <p14:tracePt t="24500" x="4757738" y="2193925"/>
          <p14:tracePt t="24506" x="4757738" y="2200275"/>
          <p14:tracePt t="24510" x="4764088" y="2200275"/>
          <p14:tracePt t="24515" x="4770438" y="2206625"/>
          <p14:tracePt t="24520" x="4776788" y="2206625"/>
          <p14:tracePt t="24534" x="4783138" y="2219325"/>
          <p14:tracePt t="24540" x="4789488" y="2230438"/>
          <p14:tracePt t="24547" x="4789488" y="2236788"/>
          <p14:tracePt t="24555" x="4795838" y="2249488"/>
          <p14:tracePt t="24566" x="4802188" y="2262188"/>
          <p14:tracePt t="24573" x="4802188" y="2274888"/>
          <p14:tracePt t="24576" x="4814888" y="2281238"/>
          <p14:tracePt t="24661" x="4821238" y="2281238"/>
          <p14:tracePt t="24692" x="4827588" y="2281238"/>
          <p14:tracePt t="24778" x="4833938" y="2281238"/>
          <p14:tracePt t="24790" x="4840288" y="2281238"/>
          <p14:tracePt t="24796" x="4840288" y="2287588"/>
          <p14:tracePt t="24881" x="4840288" y="2293938"/>
          <p14:tracePt t="24959" x="4852988" y="2293938"/>
          <p14:tracePt t="24968" x="4865688" y="2300288"/>
          <p14:tracePt t="24974" x="4872038" y="2300288"/>
          <p14:tracePt t="24982" x="4878388" y="2300288"/>
          <p14:tracePt t="24988" x="4884738" y="2306638"/>
          <p14:tracePt t="25000" x="4891088" y="2312988"/>
          <p14:tracePt t="25004" x="4903788" y="2319338"/>
          <p14:tracePt t="25009" x="4910138" y="2319338"/>
          <p14:tracePt t="25013" x="4916488" y="2319338"/>
          <p14:tracePt t="25028" x="4922838" y="2325688"/>
          <p14:tracePt t="25034" x="4922838" y="2332038"/>
          <p14:tracePt t="25040" x="4929188" y="2332038"/>
          <p14:tracePt t="25356" x="4929188" y="2338388"/>
          <p14:tracePt t="25384" x="4929188" y="2344738"/>
          <p14:tracePt t="25399" x="4929188" y="2351088"/>
          <p14:tracePt t="25455" x="4929188" y="2357438"/>
          <p14:tracePt t="25461" x="4929188" y="2363788"/>
          <p14:tracePt t="25470" x="4922838" y="2376488"/>
          <p14:tracePt t="25476" x="4916488" y="2389188"/>
          <p14:tracePt t="25486" x="4903788" y="2401888"/>
          <p14:tracePt t="25492" x="4884738" y="2420938"/>
          <p14:tracePt t="25499" x="4872038" y="2427288"/>
          <p14:tracePt t="25504" x="4865688" y="2439988"/>
          <p14:tracePt t="25509" x="4852988" y="2446338"/>
          <p14:tracePt t="25519" x="4833938" y="2471738"/>
          <p14:tracePt t="25524" x="4827588" y="2471738"/>
          <p14:tracePt t="25531" x="4808538" y="2478088"/>
          <p14:tracePt t="25535" x="4795838" y="2490788"/>
          <p14:tracePt t="25539" x="4789488" y="2497138"/>
          <p14:tracePt t="25547" x="4776788" y="2503488"/>
          <p14:tracePt t="25556" x="4770438" y="2503488"/>
          <p14:tracePt t="25564" x="4757738" y="2516188"/>
          <p14:tracePt t="25569" x="4745038" y="2516188"/>
          <p14:tracePt t="25579" x="4738688" y="2516188"/>
          <p14:tracePt t="25583" x="4721225" y="2522538"/>
          <p14:tracePt t="25587" x="4708525" y="2522538"/>
          <p14:tracePt t="25593" x="4689475" y="2522538"/>
          <p14:tracePt t="25596" x="4683125" y="2522538"/>
          <p14:tracePt t="25599" x="4670425" y="2522538"/>
          <p14:tracePt t="25603" x="4664075" y="2522538"/>
          <p14:tracePt t="25613" x="4645025" y="2522538"/>
          <p14:tracePt t="25617" x="4625975" y="2522538"/>
          <p14:tracePt t="25624" x="4613275" y="2522538"/>
          <p14:tracePt t="25630" x="4606925" y="2522538"/>
          <p14:tracePt t="25634" x="4600575" y="2522538"/>
          <p14:tracePt t="25646" x="4587875" y="2522538"/>
          <p14:tracePt t="25675" x="4575175" y="2522538"/>
          <p14:tracePt t="25886" x="4568825" y="2522538"/>
          <p14:tracePt t="25896" x="4556125" y="2528888"/>
          <p14:tracePt t="25903" x="4543425" y="2535238"/>
          <p14:tracePt t="25913" x="4530725" y="2541588"/>
          <p14:tracePt t="25919" x="4505325" y="2547938"/>
          <p14:tracePt t="25929" x="4498975" y="2547938"/>
          <p14:tracePt t="25933" x="4479925" y="2554288"/>
          <p14:tracePt t="25942" x="4454525" y="2554288"/>
          <p14:tracePt t="25948" x="4448175" y="2554288"/>
          <p14:tracePt t="25957" x="4441825" y="2560638"/>
          <p14:tracePt t="25961" x="4435475" y="2560638"/>
          <p14:tracePt t="26004" x="4435475" y="2566988"/>
          <p14:tracePt t="26013" x="4422775" y="2571750"/>
          <p14:tracePt t="26023" x="4416425" y="2571750"/>
          <p14:tracePt t="26036" x="4410075" y="2571750"/>
          <p14:tracePt t="26052" x="4405313" y="2571750"/>
          <p14:tracePt t="26083" x="4398963" y="2571750"/>
          <p14:tracePt t="26088" x="4386263" y="2571750"/>
          <p14:tracePt t="26095" x="4367213" y="2571750"/>
          <p14:tracePt t="26100" x="4341813" y="2571750"/>
          <p14:tracePt t="26112" x="4303713" y="2571750"/>
          <p14:tracePt t="26117" x="4291013" y="2571750"/>
          <p14:tracePt t="26119" x="4284663" y="2571750"/>
          <p14:tracePt t="26124" x="4271963" y="2571750"/>
          <p14:tracePt t="26129" x="4265613" y="2571750"/>
          <p14:tracePt t="26134" x="4246563" y="2571750"/>
          <p14:tracePt t="26138" x="4233863" y="2571750"/>
          <p14:tracePt t="26147" x="4221163" y="2571750"/>
          <p14:tracePt t="26151" x="4214813" y="2571750"/>
          <p14:tracePt t="26161" x="4208463" y="2571750"/>
          <p14:tracePt t="26212" x="4195763" y="2571750"/>
          <p14:tracePt t="26217" x="4183063" y="2571750"/>
          <p14:tracePt t="26227" x="4151313" y="2571750"/>
          <p14:tracePt t="26235" x="4125913" y="2571750"/>
          <p14:tracePt t="26242" x="4100513" y="2571750"/>
          <p14:tracePt t="26248" x="4081463" y="2571750"/>
          <p14:tracePt t="26254" x="4064000" y="2571750"/>
          <p14:tracePt t="26258" x="4044950" y="2571750"/>
          <p14:tracePt t="26263" x="4032250" y="2571750"/>
          <p14:tracePt t="26271" x="4006850" y="2578100"/>
          <p14:tracePt t="26276" x="3981450" y="2584450"/>
          <p14:tracePt t="26280" x="3975100" y="2584450"/>
          <p14:tracePt t="26284" x="3956050" y="2590800"/>
          <p14:tracePt t="26288" x="3924300" y="2597150"/>
          <p14:tracePt t="26292" x="3905250" y="2597150"/>
          <p14:tracePt t="26300" x="3892550" y="2597150"/>
          <p14:tracePt t="26303" x="3879850" y="2603500"/>
          <p14:tracePt t="26307" x="3873500" y="2603500"/>
          <p14:tracePt t="26317" x="3860800" y="2603500"/>
          <p14:tracePt t="26323" x="3854450" y="2603500"/>
          <p14:tracePt t="26335" x="3848100" y="2603500"/>
          <p14:tracePt t="26340" x="3841750" y="2603500"/>
          <p14:tracePt t="26350" x="3835400" y="2603500"/>
          <p14:tracePt t="26354" x="3829050" y="2603500"/>
          <p14:tracePt t="26409" x="3822700" y="2603500"/>
          <p14:tracePt t="26416" x="3816350" y="2603500"/>
          <p14:tracePt t="26421" x="3810000" y="2597150"/>
          <p14:tracePt t="26427" x="3803650" y="2590800"/>
          <p14:tracePt t="26433" x="3790950" y="2584450"/>
          <p14:tracePt t="26442" x="3784600" y="2584450"/>
          <p14:tracePt t="26449" x="3784600" y="2578100"/>
          <p14:tracePt t="26454" x="3778250" y="2571750"/>
          <p14:tracePt t="26459" x="3771900" y="2571750"/>
          <p14:tracePt t="26582" x="3771900" y="2566988"/>
          <p14:tracePt t="26597" x="3771900" y="2560638"/>
          <p14:tracePt t="26602" x="3765550" y="2560638"/>
          <p14:tracePt t="26609" x="3765550" y="2554288"/>
          <p14:tracePt t="26639" x="3765550" y="2547938"/>
          <p14:tracePt t="26659" x="3765550" y="2541588"/>
          <p14:tracePt t="26706" x="3765550" y="2535238"/>
          <p14:tracePt t="26723" x="3765550" y="2522538"/>
          <p14:tracePt t="26733" x="3765550" y="2516188"/>
          <p14:tracePt t="26743" x="3765550" y="2509838"/>
          <p14:tracePt t="26749" x="3765550" y="2503488"/>
          <p14:tracePt t="26756" x="3771900" y="2503488"/>
          <p14:tracePt t="26761" x="3778250" y="2503488"/>
          <p14:tracePt t="26765" x="3778250" y="2497138"/>
          <p14:tracePt t="26772" x="3778250" y="2490788"/>
          <p14:tracePt t="26781" x="3790950" y="2484438"/>
          <p14:tracePt t="26786" x="3797300" y="2484438"/>
          <p14:tracePt t="26789" x="3803650" y="2484438"/>
          <p14:tracePt t="26793" x="3810000" y="2478088"/>
          <p14:tracePt t="26798" x="3816350" y="2478088"/>
          <p14:tracePt t="26806" x="3822700" y="2471738"/>
          <p14:tracePt t="26810" x="3829050" y="2465388"/>
          <p14:tracePt t="26816" x="3848100" y="2465388"/>
          <p14:tracePt t="26823" x="3860800" y="2465388"/>
          <p14:tracePt t="26826" x="3873500" y="2465388"/>
          <p14:tracePt t="26829" x="3879850" y="2459038"/>
          <p14:tracePt t="26838" x="3924300" y="2452688"/>
          <p14:tracePt t="26843" x="3956050" y="2446338"/>
          <p14:tracePt t="26849" x="3987800" y="2446338"/>
          <p14:tracePt t="26853" x="4019550" y="2439988"/>
          <p14:tracePt t="26858" x="4044950" y="2433638"/>
          <p14:tracePt t="26865" x="4070350" y="2427288"/>
          <p14:tracePt t="26871" x="4132263" y="2420938"/>
          <p14:tracePt t="26876" x="4157663" y="2420938"/>
          <p14:tracePt t="26882" x="4195763" y="2414588"/>
          <p14:tracePt t="26886" x="4227513" y="2408238"/>
          <p14:tracePt t="26890" x="4246563" y="2408238"/>
          <p14:tracePt t="26898" x="4271963" y="2401888"/>
          <p14:tracePt t="26903" x="4310063" y="2401888"/>
          <p14:tracePt t="26909" x="4348163" y="2395538"/>
          <p14:tracePt t="26916" x="4379913" y="2395538"/>
          <p14:tracePt t="26920" x="4405313" y="2395538"/>
          <p14:tracePt t="26925" x="4441825" y="2389188"/>
          <p14:tracePt t="26933" x="4479925" y="2389188"/>
          <p14:tracePt t="26937" x="4492625" y="2389188"/>
          <p14:tracePt t="26946" x="4556125" y="2389188"/>
          <p14:tracePt t="26950" x="4581525" y="2389188"/>
          <p14:tracePt t="26954" x="4606925" y="2389188"/>
          <p14:tracePt t="26962" x="4645025" y="2389188"/>
          <p14:tracePt t="26966" x="4657725" y="2389188"/>
          <p14:tracePt t="26970" x="4683125" y="2389188"/>
          <p14:tracePt t="26977" x="4708525" y="2389188"/>
          <p14:tracePt t="26981" x="4721225" y="2389188"/>
          <p14:tracePt t="26985" x="4733925" y="2389188"/>
          <p14:tracePt t="26992" x="4751388" y="2389188"/>
          <p14:tracePt t="26997" x="4757738" y="2395538"/>
          <p14:tracePt t="27001" x="4770438" y="2401888"/>
          <p14:tracePt t="27006" x="4776788" y="2401888"/>
          <p14:tracePt t="27011" x="4783138" y="2401888"/>
          <p14:tracePt t="27017" x="4783138" y="2408238"/>
          <p14:tracePt t="27026" x="4789488" y="2408238"/>
          <p14:tracePt t="27037" x="4789488" y="2414588"/>
          <p14:tracePt t="27041" x="4795838" y="2414588"/>
          <p14:tracePt t="27045" x="4795838" y="2420938"/>
          <p14:tracePt t="27051" x="4802188" y="2433638"/>
          <p14:tracePt t="27062" x="4808538" y="2459038"/>
          <p14:tracePt t="27071" x="4814888" y="2490788"/>
          <p14:tracePt t="27076" x="4821238" y="2516188"/>
          <p14:tracePt t="27079" x="4827588" y="2522538"/>
          <p14:tracePt t="27087" x="4852988" y="2566988"/>
          <p14:tracePt t="27092" x="4859338" y="2603500"/>
          <p14:tracePt t="27097" x="4865688" y="2628900"/>
          <p14:tracePt t="27103" x="4878388" y="2654300"/>
          <p14:tracePt t="27107" x="4884738" y="2679700"/>
          <p14:tracePt t="27111" x="4891088" y="2705100"/>
          <p14:tracePt t="27118" x="4897438" y="2730500"/>
          <p14:tracePt t="27124" x="4903788" y="2755900"/>
          <p14:tracePt t="27128" x="4910138" y="2768600"/>
          <p14:tracePt t="27136" x="4922838" y="2800350"/>
          <p14:tracePt t="27141" x="4922838" y="2813050"/>
          <p14:tracePt t="27151" x="4929188" y="2838450"/>
          <p14:tracePt t="27160" x="4929188" y="2844800"/>
          <p14:tracePt t="27166" x="4929188" y="2851150"/>
          <p14:tracePt t="27168" x="4929188" y="2863850"/>
          <p14:tracePt t="27180" x="4935538" y="2863850"/>
          <p14:tracePt t="27253" x="4929188" y="2863850"/>
          <p14:tracePt t="27261" x="4916488" y="2863850"/>
          <p14:tracePt t="27267" x="4897438" y="2863850"/>
          <p14:tracePt t="27274" x="4891088" y="2863850"/>
          <p14:tracePt t="27280" x="4878388" y="2863850"/>
          <p14:tracePt t="27284" x="4859338" y="2863850"/>
          <p14:tracePt t="27292" x="4833938" y="2863850"/>
          <p14:tracePt t="27297" x="4821238" y="2870200"/>
          <p14:tracePt t="27301" x="4795838" y="2870200"/>
          <p14:tracePt t="27306" x="4764088" y="2876550"/>
          <p14:tracePt t="27309" x="4745038" y="2876550"/>
          <p14:tracePt t="27313" x="4733925" y="2876550"/>
          <p14:tracePt t="27317" x="4708525" y="2876550"/>
          <p14:tracePt t="27325" x="4651375" y="2882900"/>
          <p14:tracePt t="27329" x="4625975" y="2882900"/>
          <p14:tracePt t="27336" x="4594225" y="2889250"/>
          <p14:tracePt t="27340" x="4543425" y="2895600"/>
          <p14:tracePt t="27344" x="4511675" y="2895600"/>
          <p14:tracePt t="27347" x="4492625" y="2901950"/>
          <p14:tracePt t="27356" x="4429125" y="2908300"/>
          <p14:tracePt t="27362" x="4379913" y="2914650"/>
          <p14:tracePt t="27369" x="4329113" y="2919413"/>
          <p14:tracePt t="27373" x="4284663" y="2919413"/>
          <p14:tracePt t="27377" x="4252913" y="2919413"/>
          <p14:tracePt t="27384" x="4214813" y="2925763"/>
          <p14:tracePt t="27388" x="4170363" y="2932113"/>
          <p14:tracePt t="27393" x="4132263" y="2938463"/>
          <p14:tracePt t="27400" x="4087813" y="2944813"/>
          <p14:tracePt t="27404" x="4064000" y="2951163"/>
          <p14:tracePt t="27407" x="4038600" y="2951163"/>
          <p14:tracePt t="27411" x="4019550" y="2957513"/>
          <p14:tracePt t="27418" x="3987800" y="2957513"/>
          <p14:tracePt t="27421" x="3975100" y="2957513"/>
          <p14:tracePt t="27425" x="3962400" y="2963863"/>
          <p14:tracePt t="27430" x="3949700" y="2963863"/>
          <p14:tracePt t="27433" x="3943350" y="2963863"/>
          <p14:tracePt t="27438" x="3937000" y="2970213"/>
          <p14:tracePt t="27448" x="3930650" y="2970213"/>
          <p14:tracePt t="27450" x="3924300" y="2970213"/>
          <p14:tracePt t="27454" x="3924300" y="2976563"/>
          <p14:tracePt t="27458" x="3911600" y="2976563"/>
          <p14:tracePt t="27462" x="3898900" y="2976563"/>
          <p14:tracePt t="27466" x="3879850" y="2976563"/>
          <p14:tracePt t="27469" x="3873500" y="2976563"/>
          <p14:tracePt t="27472" x="3848100" y="2982913"/>
          <p14:tracePt t="27478" x="3829050" y="2989263"/>
          <p14:tracePt t="27483" x="3797300" y="2995613"/>
          <p14:tracePt t="27487" x="3759200" y="2995613"/>
          <p14:tracePt t="27490" x="3741738" y="2995613"/>
          <p14:tracePt t="27494" x="3703638" y="2995613"/>
          <p14:tracePt t="27498" x="3671888" y="2995613"/>
          <p14:tracePt t="27501" x="3640138" y="2995613"/>
          <p14:tracePt t="27504" x="3621088" y="2995613"/>
          <p14:tracePt t="27510" x="3582988" y="2995613"/>
          <p14:tracePt t="27514" x="3532188" y="2995613"/>
          <p14:tracePt t="27518" x="3506788" y="2995613"/>
          <p14:tracePt t="27521" x="3487738" y="2989263"/>
          <p14:tracePt t="27526" x="3455988" y="2976563"/>
          <p14:tracePt t="27529" x="3436938" y="2976563"/>
          <p14:tracePt t="27533" x="3406775" y="2963863"/>
          <p14:tracePt t="27537" x="3387725" y="2951163"/>
          <p14:tracePt t="27544" x="3355975" y="2932113"/>
          <p14:tracePt t="27549" x="3330575" y="2914650"/>
          <p14:tracePt t="27552" x="3311525" y="2908300"/>
          <p14:tracePt t="27559" x="3298825" y="2889250"/>
          <p14:tracePt t="27563" x="3292475" y="2876550"/>
          <p14:tracePt t="27573" x="3286125" y="2863850"/>
          <p14:tracePt t="27577" x="3286125" y="2857500"/>
          <p14:tracePt t="27582" x="3286125" y="2851150"/>
          <p14:tracePt t="27588" x="3286125" y="2844800"/>
          <p14:tracePt t="27593" x="3286125" y="2838450"/>
          <p14:tracePt t="27598" x="3286125" y="2832100"/>
          <p14:tracePt t="27603" x="3286125" y="2819400"/>
          <p14:tracePt t="27610" x="3286125" y="2806700"/>
          <p14:tracePt t="27614" x="3286125" y="2800350"/>
          <p14:tracePt t="27620" x="3292475" y="2800350"/>
          <p14:tracePt t="27623" x="3298825" y="2800350"/>
          <p14:tracePt t="27625" x="3298825" y="2794000"/>
          <p14:tracePt t="27628" x="3305175" y="2787650"/>
          <p14:tracePt t="27642" x="3311525" y="2781300"/>
          <p14:tracePt t="27650" x="3324225" y="2781300"/>
          <p14:tracePt t="27652" x="3324225" y="2774950"/>
          <p14:tracePt t="27655" x="3330575" y="2774950"/>
          <p14:tracePt t="27658" x="3336925" y="2768600"/>
          <p14:tracePt t="27661" x="3343275" y="2768600"/>
          <p14:tracePt t="27669" x="3375025" y="2755900"/>
          <p14:tracePt t="27672" x="3387725" y="2755900"/>
          <p14:tracePt t="27678" x="3413125" y="2749550"/>
          <p14:tracePt t="27687" x="3481388" y="2743200"/>
          <p14:tracePt t="27691" x="3506788" y="2736850"/>
          <p14:tracePt t="27699" x="3582988" y="2724150"/>
          <p14:tracePt t="27703" x="3627438" y="2717800"/>
          <p14:tracePt t="27707" x="3678238" y="2717800"/>
          <p14:tracePt t="27714" x="3735388" y="2717800"/>
          <p14:tracePt t="27718" x="3803650" y="2711450"/>
          <p14:tracePt t="27722" x="3848100" y="2711450"/>
          <p14:tracePt t="27730" x="3911600" y="2711450"/>
          <p14:tracePt t="27735" x="4000500" y="2711450"/>
          <p14:tracePt t="27740" x="4064000" y="2711450"/>
          <p14:tracePt t="27746" x="4106863" y="2711450"/>
          <p14:tracePt t="27751" x="4176713" y="2711450"/>
          <p14:tracePt t="27755" x="4214813" y="2711450"/>
          <p14:tracePt t="27764" x="4284663" y="2711450"/>
          <p14:tracePt t="27770" x="4398963" y="2736850"/>
          <p14:tracePt t="27778" x="4473575" y="2755900"/>
          <p14:tracePt t="27783" x="4530725" y="2774950"/>
          <p14:tracePt t="27786" x="4587875" y="2787650"/>
          <p14:tracePt t="27793" x="4651375" y="2813050"/>
          <p14:tracePt t="27797" x="4689475" y="2825750"/>
          <p14:tracePt t="27801" x="4738688" y="2844800"/>
          <p14:tracePt t="27807" x="4770438" y="2863850"/>
          <p14:tracePt t="27812" x="4821238" y="2876550"/>
          <p14:tracePt t="27817" x="4859338" y="2895600"/>
          <p14:tracePt t="27823" x="4878388" y="2908300"/>
          <p14:tracePt t="27827" x="4897438" y="2914650"/>
          <p14:tracePt t="27832" x="4922838" y="2932113"/>
          <p14:tracePt t="27835" x="4929188" y="2938463"/>
          <p14:tracePt t="27839" x="4948238" y="2944813"/>
          <p14:tracePt t="27845" x="4954588" y="2951163"/>
          <p14:tracePt t="27866" x="4960938" y="2957513"/>
          <p14:tracePt t="27875" x="4967288" y="2957513"/>
          <p14:tracePt t="27879" x="4967288" y="2963863"/>
          <p14:tracePt t="27888" x="4967288" y="2970213"/>
          <p14:tracePt t="27894" x="4967288" y="2976563"/>
          <p14:tracePt t="27903" x="4967288" y="2982913"/>
          <p14:tracePt t="27908" x="4967288" y="2989263"/>
          <p14:tracePt t="27921" x="4967288" y="2995613"/>
          <p14:tracePt t="27925" x="4967288" y="3008313"/>
          <p14:tracePt t="27937" x="4954588" y="3027363"/>
          <p14:tracePt t="27942" x="4935538" y="3040063"/>
          <p14:tracePt t="27948" x="4903788" y="3046413"/>
          <p14:tracePt t="27953" x="4859338" y="3065463"/>
          <p14:tracePt t="27957" x="4827588" y="3071813"/>
          <p14:tracePt t="27961" x="4783138" y="3084513"/>
          <p14:tracePt t="27969" x="4702175" y="3090863"/>
          <p14:tracePt t="27974" x="4645025" y="3097213"/>
          <p14:tracePt t="27980" x="4606925" y="3103563"/>
          <p14:tracePt t="27985" x="4530725" y="3116263"/>
          <p14:tracePt t="27988" x="4479925" y="3116263"/>
          <p14:tracePt t="27992" x="4441825" y="3122613"/>
          <p14:tracePt t="28000" x="4367213" y="3128963"/>
          <p14:tracePt t="28004" x="4316413" y="3128963"/>
          <p14:tracePt t="28009" x="4271963" y="3128963"/>
          <p14:tracePt t="28014" x="4227513" y="3128963"/>
          <p14:tracePt t="28019" x="4195763" y="3128963"/>
          <p14:tracePt t="28024" x="4157663" y="3128963"/>
          <p14:tracePt t="28032" x="4132263" y="3128963"/>
          <p14:tracePt t="28035" x="4119563" y="3128963"/>
          <p14:tracePt t="28038" x="4113213" y="3128963"/>
          <p14:tracePt t="28091" x="4113213" y="3122613"/>
          <p14:tracePt t="28101" x="4113213" y="3116263"/>
          <p14:tracePt t="28392" x="4113213" y="3109913"/>
          <p14:tracePt t="28400" x="4132263" y="3097213"/>
          <p14:tracePt t="28408" x="4138613" y="3084513"/>
          <p14:tracePt t="28413" x="4144963" y="3078163"/>
          <p14:tracePt t="28423" x="4164013" y="3071813"/>
          <p14:tracePt t="28430" x="4176713" y="3059113"/>
          <p14:tracePt t="28438" x="4183063" y="3052763"/>
          <p14:tracePt t="28441" x="4189413" y="3046413"/>
          <p14:tracePt t="28446" x="4202113" y="3040063"/>
          <p14:tracePt t="28455" x="4214813" y="3040063"/>
          <p14:tracePt t="28460" x="4214813" y="3033713"/>
          <p14:tracePt t="28463" x="4221163" y="3033713"/>
          <p14:tracePt t="28469" x="4227513" y="3027363"/>
          <p14:tracePt t="28475" x="4233863" y="3021013"/>
          <p14:tracePt t="28503" x="4233863" y="3014663"/>
          <p14:tracePt t="28524" x="4233863" y="3008313"/>
          <p14:tracePt t="28534" x="4233863" y="3001963"/>
          <p14:tracePt t="28555" x="4233863" y="2989263"/>
          <p14:tracePt t="28574" x="4233863" y="2982913"/>
          <p14:tracePt t="28584" x="4233863" y="2976563"/>
          <p14:tracePt t="28589" x="4233863" y="2970213"/>
          <p14:tracePt t="28595" x="4233863" y="2963863"/>
          <p14:tracePt t="28608" x="4233863" y="2951163"/>
          <p14:tracePt t="28615" x="4233863" y="2938463"/>
          <p14:tracePt t="28621" x="4233863" y="2925763"/>
          <p14:tracePt t="28627" x="4233863" y="2908300"/>
          <p14:tracePt t="28631" x="4233863" y="2895600"/>
          <p14:tracePt t="28634" x="4233863" y="2889250"/>
          <p14:tracePt t="28643" x="4233863" y="2863850"/>
          <p14:tracePt t="28648" x="4252913" y="2838450"/>
          <p14:tracePt t="28652" x="4252913" y="2825750"/>
          <p14:tracePt t="28657" x="4259263" y="2813050"/>
          <p14:tracePt t="28660" x="4259263" y="2800350"/>
          <p14:tracePt t="28664" x="4271963" y="2787650"/>
          <p14:tracePt t="28667" x="4278313" y="2781300"/>
          <p14:tracePt t="28675" x="4291013" y="2762250"/>
          <p14:tracePt t="28679" x="4297363" y="2743200"/>
          <p14:tracePt t="28689" x="4303713" y="2730500"/>
          <p14:tracePt t="28692" x="4310063" y="2717800"/>
          <p14:tracePt t="28695" x="4316413" y="2711450"/>
          <p14:tracePt t="28699" x="4322763" y="2705100"/>
          <p14:tracePt t="28705" x="4329113" y="2692400"/>
          <p14:tracePt t="28708" x="4335463" y="2679700"/>
          <p14:tracePt t="28712" x="4335463" y="2673350"/>
          <p14:tracePt t="28719" x="4335463" y="2635250"/>
          <p14:tracePt t="28723" x="4335463" y="2628900"/>
          <p14:tracePt t="28726" x="4341813" y="2616200"/>
          <p14:tracePt t="28729" x="4341813" y="2603500"/>
          <p14:tracePt t="28737" x="4341813" y="2578100"/>
          <p14:tracePt t="28741" x="4348163" y="2560638"/>
          <p14:tracePt t="28745" x="4348163" y="2554288"/>
          <p14:tracePt t="28748" x="4348163" y="2547938"/>
          <p14:tracePt t="28752" x="4348163" y="2541588"/>
          <p14:tracePt t="28755" x="4348163" y="2535238"/>
          <p14:tracePt t="28769" x="4348163" y="2528888"/>
          <p14:tracePt t="28870" x="4348163" y="2522538"/>
          <p14:tracePt t="29219" x="4341813" y="2535238"/>
          <p14:tracePt t="29572" x="4341813" y="2541588"/>
          <p14:tracePt t="29587" x="4341813" y="2547938"/>
          <p14:tracePt t="29721" x="4335463" y="2560638"/>
          <p14:tracePt t="29739" x="4322763" y="2571750"/>
          <p14:tracePt t="30303" x="4316413" y="2541588"/>
          <p14:tracePt t="30311" x="4303713" y="2516188"/>
          <p14:tracePt t="30316" x="4303713" y="2503488"/>
          <p14:tracePt t="30321" x="4303713" y="2490788"/>
          <p14:tracePt t="30327" x="4303713" y="2471738"/>
          <p14:tracePt t="30331" x="4303713" y="2465388"/>
          <p14:tracePt t="30336" x="4303713" y="2433638"/>
          <p14:tracePt t="30343" x="4303713" y="2420938"/>
          <p14:tracePt t="30348" x="4303713" y="2408238"/>
          <p14:tracePt t="30352" x="4303713" y="2401888"/>
          <p14:tracePt t="30361" x="4303713" y="2389188"/>
          <p14:tracePt t="30366" x="4303713" y="2382838"/>
          <p14:tracePt t="30373" x="4310063" y="2370138"/>
          <p14:tracePt t="30379" x="4316413" y="2363788"/>
          <p14:tracePt t="30390" x="4335463" y="2351088"/>
          <p14:tracePt t="30393" x="4335463" y="2344738"/>
          <p14:tracePt t="30397" x="4341813" y="2344738"/>
          <p14:tracePt t="30407" x="4354513" y="2332038"/>
          <p14:tracePt t="30413" x="4360863" y="2325688"/>
          <p14:tracePt t="30420" x="4360863" y="2319338"/>
          <p14:tracePt t="30425" x="4367213" y="2306638"/>
          <p14:tracePt t="30435" x="4373563" y="2293938"/>
          <p14:tracePt t="30440" x="4373563" y="2287588"/>
          <p14:tracePt t="30444" x="4379913" y="2287588"/>
          <p14:tracePt t="30451" x="4379913" y="2268538"/>
          <p14:tracePt t="30454" x="4386263" y="2262188"/>
          <p14:tracePt t="30460" x="4392613" y="2243138"/>
          <p14:tracePt t="30467" x="4398963" y="2230438"/>
          <p14:tracePt t="30473" x="4405313" y="2212975"/>
          <p14:tracePt t="30476" x="4405313" y="2206625"/>
          <p14:tracePt t="30481" x="4410075" y="2193925"/>
          <p14:tracePt t="30486" x="4416425" y="2174875"/>
          <p14:tracePt t="30490" x="4422775" y="2174875"/>
          <p14:tracePt t="30499" x="4435475" y="2149475"/>
          <p14:tracePt t="30504" x="4441825" y="2136775"/>
          <p14:tracePt t="30507" x="4448175" y="2136775"/>
          <p14:tracePt t="30512" x="4454525" y="2124075"/>
          <p14:tracePt t="30517" x="4460875" y="2117725"/>
          <p14:tracePt t="30522" x="4460875" y="2111375"/>
          <p14:tracePt t="30529" x="4473575" y="2105025"/>
          <p14:tracePt t="30534" x="4479925" y="2085975"/>
          <p14:tracePt t="30543" x="4492625" y="2073275"/>
          <p14:tracePt t="30547" x="4498975" y="2066925"/>
          <p14:tracePt t="30550" x="4505325" y="2054225"/>
          <p14:tracePt t="30555" x="4511675" y="2047875"/>
          <p14:tracePt t="30561" x="4524375" y="2028825"/>
          <p14:tracePt t="30567" x="4530725" y="2028825"/>
          <p14:tracePt t="30573" x="4530725" y="2022475"/>
          <p14:tracePt t="30583" x="4537075" y="2016125"/>
          <p14:tracePt t="30645" x="4537075" y="2009775"/>
          <p14:tracePt t="30650" x="4543425" y="1990725"/>
          <p14:tracePt t="30657" x="4556125" y="1978025"/>
          <p14:tracePt t="30662" x="4556125" y="1971675"/>
          <p14:tracePt t="30668" x="4556125" y="1952625"/>
          <p14:tracePt t="30674" x="4556125" y="1946275"/>
          <p14:tracePt t="30680" x="4562475" y="1939925"/>
          <p14:tracePt t="30793" x="4568825" y="1939925"/>
          <p14:tracePt t="30817" x="4575175" y="1933575"/>
          <p14:tracePt t="30823" x="4581525" y="1927225"/>
          <p14:tracePt t="30832" x="4587875" y="1920875"/>
          <p14:tracePt t="30847" x="4594225" y="1914525"/>
          <p14:tracePt t="30855" x="4606925" y="1908175"/>
          <p14:tracePt t="30867" x="4613275" y="1908175"/>
          <p14:tracePt t="30884" x="4619625" y="1908175"/>
          <p14:tracePt t="30953" x="4619625" y="1901825"/>
          <p14:tracePt t="30960" x="4619625" y="1895475"/>
          <p14:tracePt t="30970" x="4619625" y="1889125"/>
          <p14:tracePt t="30974" x="4625975" y="1884363"/>
          <p14:tracePt t="30979" x="4625975" y="1878013"/>
          <p14:tracePt t="30989" x="4632325" y="1852613"/>
          <p14:tracePt t="30995" x="4632325" y="1839913"/>
          <p14:tracePt t="31002" x="4632325" y="1833563"/>
          <p14:tracePt t="31005" x="4638675" y="1820863"/>
          <p14:tracePt t="31010" x="4638675" y="1808163"/>
          <p14:tracePt t="31018" x="4645025" y="1795463"/>
          <p14:tracePt t="31028" x="4645025" y="1789113"/>
          <p14:tracePt t="32143" x="4645025" y="1795463"/>
          <p14:tracePt t="32152" x="4645025" y="1814513"/>
          <p14:tracePt t="32157" x="4645025" y="1820863"/>
          <p14:tracePt t="32165" x="4645025" y="1827213"/>
          <p14:tracePt t="32174" x="4645025" y="1833563"/>
          <p14:tracePt t="32187" x="4645025" y="1852613"/>
          <p14:tracePt t="32195" x="4651375" y="1858963"/>
          <p14:tracePt t="32436" x="4645025" y="1852613"/>
          <p14:tracePt t="32442" x="4638675" y="1846263"/>
          <p14:tracePt t="32454" x="4632325" y="1833563"/>
          <p14:tracePt t="32459" x="4632325" y="1827213"/>
          <p14:tracePt t="32468" x="4625975" y="1808163"/>
          <p14:tracePt t="32473" x="4619625" y="1795463"/>
          <p14:tracePt t="32479" x="4613275" y="1782763"/>
          <p14:tracePt t="32485" x="4613275" y="1776413"/>
          <p14:tracePt t="32489" x="4606925" y="1763713"/>
          <p14:tracePt t="32497" x="4606925" y="1751013"/>
          <p14:tracePt t="32501" x="4606925" y="1738313"/>
          <p14:tracePt t="32505" x="4600575" y="1725613"/>
          <p14:tracePt t="32513" x="4600575" y="1712913"/>
          <p14:tracePt t="32518" x="4600575" y="1706563"/>
          <p14:tracePt t="32522" x="4600575" y="1700213"/>
          <p14:tracePt t="32531" x="4594225" y="1687513"/>
          <p14:tracePt t="32540" x="4594225" y="1674813"/>
          <p14:tracePt t="32551" x="4587875" y="1668463"/>
          <p14:tracePt t="32642" x="4587875" y="1662113"/>
          <p14:tracePt t="32647" x="4587875" y="1655763"/>
          <p14:tracePt t="32653" x="4587875" y="1649413"/>
          <p14:tracePt t="32665" x="4581525" y="1643063"/>
          <p14:tracePt t="32672" x="4581525" y="1636713"/>
          <p14:tracePt t="32676" x="4581525" y="1630363"/>
          <p14:tracePt t="32687" x="4575175" y="1624013"/>
          <p14:tracePt t="32731" x="4568825" y="1617663"/>
          <p14:tracePt t="32737" x="4562475" y="1611313"/>
          <p14:tracePt t="32746" x="4549775" y="1604963"/>
          <p14:tracePt t="32751" x="4543425" y="1592263"/>
          <p14:tracePt t="32757" x="4530725" y="1585913"/>
          <p14:tracePt t="32765" x="4511675" y="1573213"/>
          <p14:tracePt t="32770" x="4498975" y="1560513"/>
          <p14:tracePt t="32775" x="4479925" y="1543050"/>
          <p14:tracePt t="32779" x="4473575" y="1536700"/>
          <p14:tracePt t="32783" x="4460875" y="1530350"/>
          <p14:tracePt t="32786" x="4448175" y="1524000"/>
          <p14:tracePt t="32792" x="4429125" y="1504950"/>
          <p14:tracePt t="32796" x="4416425" y="1498600"/>
          <p14:tracePt t="32800" x="4410075" y="1492250"/>
          <p14:tracePt t="32803" x="4398963" y="1479550"/>
          <p14:tracePt t="32807" x="4386263" y="1466850"/>
          <p14:tracePt t="32811" x="4360863" y="1454150"/>
          <p14:tracePt t="32815" x="4354513" y="1447800"/>
          <p14:tracePt t="32818" x="4335463" y="1435100"/>
          <p14:tracePt t="32827" x="4322763" y="1422400"/>
          <p14:tracePt t="32829" x="4316413" y="1416050"/>
          <p14:tracePt t="32833" x="4297363" y="1397000"/>
          <p14:tracePt t="32840" x="4291013" y="1390650"/>
          <p14:tracePt t="32846" x="4278313" y="1384300"/>
          <p14:tracePt t="32857" x="4265613" y="1377950"/>
          <p14:tracePt t="32867" x="4259263" y="1377950"/>
          <p14:tracePt t="32923" x="4252913" y="1377950"/>
          <p14:tracePt t="32928" x="4246563" y="1377950"/>
          <p14:tracePt t="32936" x="4233863" y="1377950"/>
          <p14:tracePt t="32940" x="4227513" y="1377950"/>
          <p14:tracePt t="32945" x="4202113" y="1377950"/>
          <p14:tracePt t="32956" x="4176713" y="1397000"/>
          <p14:tracePt t="32962" x="4157663" y="1416050"/>
          <p14:tracePt t="32968" x="4151313" y="1422400"/>
          <p14:tracePt t="32972" x="4132263" y="1454150"/>
          <p14:tracePt t="32976" x="4125913" y="1460500"/>
          <p14:tracePt t="32984" x="4119563" y="1473200"/>
          <p14:tracePt t="32987" x="4113213" y="1498600"/>
          <p14:tracePt t="32992" x="4113213" y="1504950"/>
          <p14:tracePt t="32996" x="4113213" y="1517650"/>
          <p14:tracePt t="32999" x="4113213" y="1530350"/>
          <p14:tracePt t="33003" x="4113213" y="1536700"/>
          <p14:tracePt t="33012" x="4113213" y="1554163"/>
          <p14:tracePt t="33017" x="4125913" y="1566863"/>
          <p14:tracePt t="33021" x="4125913" y="1579563"/>
          <p14:tracePt t="33025" x="4132263" y="1585913"/>
          <p14:tracePt t="33028" x="4138613" y="1604963"/>
          <p14:tracePt t="33031" x="4138613" y="1611313"/>
          <p14:tracePt t="33035" x="4151313" y="1630363"/>
          <p14:tracePt t="33040" x="4151313" y="1636713"/>
          <p14:tracePt t="33051" x="4151313" y="1655763"/>
          <p14:tracePt t="33060" x="4151313" y="1662113"/>
          <p14:tracePt t="33065" x="4151313" y="1668463"/>
          <p14:tracePt t="33077" x="4157663" y="1674813"/>
          <p14:tracePt t="33233" x="4157663" y="1668463"/>
          <p14:tracePt t="33248" x="4157663" y="1662113"/>
          <p14:tracePt t="33272" x="4157663" y="1655763"/>
          <p14:tracePt t="33282" x="4157663" y="1649413"/>
          <p14:tracePt t="33299" x="4157663" y="1643063"/>
          <p14:tracePt t="33742" x="4157663" y="1649413"/>
          <p14:tracePt t="35280" x="4157663" y="1655763"/>
          <p14:tracePt t="35310" x="4170363" y="1662113"/>
          <p14:tracePt t="35317" x="4176713" y="1662113"/>
          <p14:tracePt t="35328" x="4189413" y="1681163"/>
          <p14:tracePt t="35334" x="4189413" y="1687513"/>
          <p14:tracePt t="35347" x="4208463" y="1706563"/>
          <p14:tracePt t="35356" x="4221163" y="1725613"/>
          <p14:tracePt t="35361" x="4227513" y="1731963"/>
          <p14:tracePt t="35364" x="4233863" y="1744663"/>
          <p14:tracePt t="35371" x="4233863" y="1751013"/>
          <p14:tracePt t="35376" x="4233863" y="1763713"/>
          <p14:tracePt t="35379" x="4240213" y="1770063"/>
          <p14:tracePt t="35387" x="4240213" y="1782763"/>
          <p14:tracePt t="35391" x="4246563" y="1789113"/>
          <p14:tracePt t="35395" x="4246563" y="1801813"/>
          <p14:tracePt t="35401" x="4252913" y="1814513"/>
          <p14:tracePt t="35404" x="4252913" y="1820863"/>
          <p14:tracePt t="35408" x="4259263" y="1827213"/>
          <p14:tracePt t="35412" x="4259263" y="1846263"/>
          <p14:tracePt t="35418" x="4265613" y="1852613"/>
          <p14:tracePt t="35423" x="4265613" y="1871663"/>
          <p14:tracePt t="35427" x="4271963" y="1889125"/>
          <p14:tracePt t="35434" x="4278313" y="1901825"/>
          <p14:tracePt t="35439" x="4284663" y="1927225"/>
          <p14:tracePt t="35443" x="4291013" y="1939925"/>
          <p14:tracePt t="35451" x="4303713" y="1952625"/>
          <p14:tracePt t="35456" x="4316413" y="1990725"/>
          <p14:tracePt t="35460" x="4329113" y="2016125"/>
          <p14:tracePt t="35466" x="4341813" y="2035175"/>
          <p14:tracePt t="35471" x="4360863" y="2066925"/>
          <p14:tracePt t="35474" x="4373563" y="2079625"/>
          <p14:tracePt t="35485" x="4405313" y="2124075"/>
          <p14:tracePt t="35491" x="4422775" y="2143125"/>
          <p14:tracePt t="35496" x="4441825" y="2174875"/>
          <p14:tracePt t="35500" x="4454525" y="2187575"/>
          <p14:tracePt t="35504" x="4479925" y="2200275"/>
          <p14:tracePt t="35508" x="4479925" y="2206625"/>
          <p14:tracePt t="35516" x="4492625" y="2225675"/>
          <p14:tracePt t="35521" x="4505325" y="2230438"/>
          <p14:tracePt t="35525" x="4511675" y="2236788"/>
          <p14:tracePt t="35528" x="4518025" y="2236788"/>
          <p14:tracePt t="35531" x="4518025" y="2243138"/>
          <p14:tracePt t="35536" x="4530725" y="2249488"/>
          <p14:tracePt t="35545" x="4537075" y="2262188"/>
          <p14:tracePt t="35550" x="4543425" y="2262188"/>
          <p14:tracePt t="35554" x="4549775" y="2268538"/>
          <p14:tracePt t="35568" x="4556125" y="2274888"/>
          <p14:tracePt t="35574" x="4562475" y="2274888"/>
          <p14:tracePt t="35577" x="4568825" y="2281238"/>
          <p14:tracePt t="35582" x="4575175" y="2281238"/>
          <p14:tracePt t="35589" x="4581525" y="2287588"/>
          <p14:tracePt t="35594" x="4587875" y="2293938"/>
          <p14:tracePt t="35599" x="4587875" y="2300288"/>
          <p14:tracePt t="35607" x="4600575" y="2300288"/>
          <p14:tracePt t="35612" x="4606925" y="2300288"/>
          <p14:tracePt t="35615" x="4613275" y="2306638"/>
          <p14:tracePt t="35622" x="4619625" y="2312988"/>
          <p14:tracePt t="35626" x="4632325" y="2325688"/>
          <p14:tracePt t="35630" x="4638675" y="2332038"/>
          <p14:tracePt t="35637" x="4651375" y="2351088"/>
          <p14:tracePt t="35645" x="4670425" y="2370138"/>
          <p14:tracePt t="35649" x="4676775" y="2376488"/>
          <p14:tracePt t="35655" x="4689475" y="2408238"/>
          <p14:tracePt t="35659" x="4702175" y="2414588"/>
          <p14:tracePt t="35663" x="4702175" y="2420938"/>
          <p14:tracePt t="35672" x="4727575" y="2471738"/>
          <p14:tracePt t="35676" x="4738688" y="2497138"/>
          <p14:tracePt t="35681" x="4745038" y="2516188"/>
          <p14:tracePt t="35687" x="4757738" y="2541588"/>
          <p14:tracePt t="35692" x="4764088" y="2554288"/>
          <p14:tracePt t="35696" x="4764088" y="2578100"/>
          <p14:tracePt t="35704" x="4770438" y="2603500"/>
          <p14:tracePt t="35710" x="4776788" y="2616200"/>
          <p14:tracePt t="35716" x="4783138" y="2635250"/>
          <p14:tracePt t="35720" x="4789488" y="2641600"/>
          <p14:tracePt t="35733" x="4795838" y="2679700"/>
          <p14:tracePt t="35740" x="4802188" y="2692400"/>
          <p14:tracePt t="35745" x="4808538" y="2705100"/>
          <p14:tracePt t="35753" x="4814888" y="2717800"/>
          <p14:tracePt t="35757" x="4821238" y="2730500"/>
          <p14:tracePt t="35766" x="4827588" y="2743200"/>
          <p14:tracePt t="35771" x="4833938" y="2749550"/>
          <p14:tracePt t="35779" x="4840288" y="2774950"/>
          <p14:tracePt t="35785" x="4852988" y="2787650"/>
          <p14:tracePt t="35789" x="4859338" y="2794000"/>
          <p14:tracePt t="35797" x="4872038" y="2819400"/>
          <p14:tracePt t="35801" x="4878388" y="2832100"/>
          <p14:tracePt t="35804" x="4878388" y="2838450"/>
          <p14:tracePt t="35809" x="4884738" y="2851150"/>
          <p14:tracePt t="35812" x="4884738" y="2857500"/>
          <p14:tracePt t="35819" x="4891088" y="2863850"/>
          <p14:tracePt t="35832" x="4897438" y="2863850"/>
          <p14:tracePt t="35874" x="4897438" y="2838450"/>
          <p14:tracePt t="35879" x="4903788" y="2819400"/>
          <p14:tracePt t="35885" x="4910138" y="2800350"/>
          <p14:tracePt t="35895" x="4922838" y="2736850"/>
          <p14:tracePt t="35904" x="4922838" y="2698750"/>
          <p14:tracePt t="35913" x="4929188" y="2647950"/>
          <p14:tracePt t="35921" x="4935538" y="2609850"/>
          <p14:tracePt t="35926" x="4948238" y="2578100"/>
          <p14:tracePt t="35931" x="4948238" y="2566988"/>
          <p14:tracePt t="35938" x="4954588" y="2541588"/>
          <p14:tracePt t="35942" x="4960938" y="2522538"/>
          <p14:tracePt t="35946" x="4960938" y="2503488"/>
          <p14:tracePt t="35955" x="4960938" y="2497138"/>
          <p14:tracePt t="35961" x="4967288" y="2478088"/>
          <p14:tracePt t="35967" x="4967288" y="2471738"/>
          <p14:tracePt t="35971" x="4967288" y="2465388"/>
          <p14:tracePt t="36035" x="4973638" y="2465388"/>
          <p14:tracePt t="36045" x="4986338" y="2478088"/>
          <p14:tracePt t="36052" x="4992688" y="2497138"/>
          <p14:tracePt t="36063" x="4999038" y="2509838"/>
          <p14:tracePt t="36069" x="5011738" y="2541588"/>
          <p14:tracePt t="36077" x="5011738" y="2578100"/>
          <p14:tracePt t="36083" x="5024438" y="2603500"/>
          <p14:tracePt t="36088" x="5030788" y="2628900"/>
          <p14:tracePt t="36099" x="5043488" y="2660650"/>
          <p14:tracePt t="36104" x="5043488" y="2673350"/>
          <p14:tracePt t="36111" x="5049838" y="2711450"/>
          <p14:tracePt t="36115" x="5049838" y="2730500"/>
          <p14:tracePt t="36119" x="5049838" y="2736850"/>
          <p14:tracePt t="36125" x="5056188" y="2755900"/>
          <p14:tracePt t="36129" x="5056188" y="2768600"/>
          <p14:tracePt t="36134" x="5056188" y="2774950"/>
          <p14:tracePt t="36141" x="5056188" y="2787650"/>
          <p14:tracePt t="36144" x="5067300" y="2794000"/>
          <p14:tracePt t="36330" x="5067300" y="2768600"/>
          <p14:tracePt t="36336" x="5067300" y="2749550"/>
          <p14:tracePt t="36345" x="5067300" y="2717800"/>
          <p14:tracePt t="36352" x="5073650" y="2692400"/>
          <p14:tracePt t="36364" x="5086350" y="2647950"/>
          <p14:tracePt t="36374" x="5105400" y="2603500"/>
          <p14:tracePt t="36383" x="5118100" y="2560638"/>
          <p14:tracePt t="36391" x="5130800" y="2528888"/>
          <p14:tracePt t="36396" x="5130800" y="2516188"/>
          <p14:tracePt t="36411" x="5149850" y="2478088"/>
          <p14:tracePt t="36419" x="5149850" y="2465388"/>
          <p14:tracePt t="36433" x="5149850" y="2459038"/>
          <p14:tracePt t="36444" x="5149850" y="2439988"/>
          <p14:tracePt t="36460" x="5156200" y="2439988"/>
          <p14:tracePt t="36486" x="5156200" y="2433638"/>
          <p14:tracePt t="36556" x="5156200" y="2439988"/>
          <p14:tracePt t="36566" x="5156200" y="2471738"/>
          <p14:tracePt t="36574" x="5156200" y="2509838"/>
          <p14:tracePt t="36586" x="5143500" y="2554288"/>
          <p14:tracePt t="36593" x="5143500" y="2578100"/>
          <p14:tracePt t="36601" x="5137150" y="2603500"/>
          <p14:tracePt t="36607" x="5130800" y="2628900"/>
          <p14:tracePt t="36613" x="5124450" y="2641600"/>
          <p14:tracePt t="36619" x="5124450" y="2667000"/>
          <p14:tracePt t="36623" x="5111750" y="2673350"/>
          <p14:tracePt t="36633" x="5105400" y="2705100"/>
          <p14:tracePt t="36638" x="5105400" y="2724150"/>
          <p14:tracePt t="36647" x="5099050" y="2743200"/>
          <p14:tracePt t="36650" x="5099050" y="2755900"/>
          <p14:tracePt t="36655" x="5099050" y="2768600"/>
          <p14:tracePt t="36664" x="5099050" y="2774950"/>
          <p14:tracePt t="36671" x="5099050" y="2781300"/>
          <p14:tracePt t="36680" x="5099050" y="2787650"/>
          <p14:tracePt t="36818" x="5099050" y="2794000"/>
          <p14:tracePt t="36827" x="5099050" y="2806700"/>
          <p14:tracePt t="36833" x="5099050" y="2813050"/>
          <p14:tracePt t="36841" x="5092700" y="2825750"/>
          <p14:tracePt t="36850" x="5086350" y="2851150"/>
          <p14:tracePt t="36855" x="5086350" y="2857500"/>
          <p14:tracePt t="36860" x="5080000" y="2863850"/>
          <p14:tracePt t="36868" x="5073650" y="2863850"/>
          <p14:tracePt t="36878" x="5073650" y="2870200"/>
          <p14:tracePt t="36976" x="5067300" y="2870200"/>
          <p14:tracePt t="37060" x="5062538" y="2870200"/>
          <p14:tracePt t="37106" x="5062538" y="2857500"/>
          <p14:tracePt t="37194" x="5062538" y="2851150"/>
          <p14:tracePt t="37316" x="5056188" y="2851150"/>
          <p14:tracePt t="37340" x="5049838" y="2863850"/>
          <p14:tracePt t="37350" x="5049838" y="2870200"/>
          <p14:tracePt t="37358" x="5043488" y="2876550"/>
          <p14:tracePt t="37369" x="5043488" y="2882900"/>
          <p14:tracePt t="37383" x="5043488" y="2889250"/>
          <p14:tracePt t="37502" x="5043488" y="2876550"/>
          <p14:tracePt t="37511" x="5043488" y="2870200"/>
          <p14:tracePt t="37518" x="5043488" y="2863850"/>
          <p14:tracePt t="37529" x="5043488" y="2851150"/>
          <p14:tracePt t="37535" x="5043488" y="2844800"/>
          <p14:tracePt t="37544" x="5049838" y="2838450"/>
          <p14:tracePt t="37693" x="5049838" y="2851150"/>
          <p14:tracePt t="38034" x="5043488" y="2870200"/>
          <p14:tracePt t="38039" x="5043488" y="2876550"/>
          <p14:tracePt t="38047" x="5043488" y="2882900"/>
          <p14:tracePt t="38173" x="5043488" y="2870200"/>
          <p14:tracePt t="38179" x="5043488" y="2851150"/>
          <p14:tracePt t="38187" x="5043488" y="2806700"/>
          <p14:tracePt t="38194" x="5043488" y="2768600"/>
          <p14:tracePt t="38206" x="5043488" y="2705100"/>
          <p14:tracePt t="38214" x="5037138" y="2667000"/>
          <p14:tracePt t="38219" x="5037138" y="2660650"/>
          <p14:tracePt t="38223" x="5037138" y="2647950"/>
          <p14:tracePt t="38227" x="5037138" y="2635250"/>
          <p14:tracePt t="38232" x="5024438" y="2616200"/>
          <p14:tracePt t="38238" x="5024438" y="2609850"/>
          <p14:tracePt t="38248" x="5024438" y="2603500"/>
          <p14:tracePt t="38279" x="5024438" y="2584450"/>
          <p14:tracePt t="38499" x="5024438" y="2590800"/>
          <p14:tracePt t="38505" x="5030788" y="2603500"/>
          <p14:tracePt t="38514" x="5043488" y="2622550"/>
          <p14:tracePt t="38521" x="5049838" y="2622550"/>
          <p14:tracePt t="38530" x="5056188" y="2641600"/>
          <p14:tracePt t="38542" x="5067300" y="2660650"/>
          <p14:tracePt t="38549" x="5067300" y="2679700"/>
          <p14:tracePt t="38559" x="5067300" y="2711450"/>
          <p14:tracePt t="38565" x="5067300" y="2730500"/>
          <p14:tracePt t="38570" x="5062538" y="2743200"/>
          <p14:tracePt t="38579" x="5049838" y="2774950"/>
          <p14:tracePt t="38584" x="5043488" y="2787650"/>
          <p14:tracePt t="38590" x="5037138" y="2794000"/>
          <p14:tracePt t="38593" x="5030788" y="2806700"/>
          <p14:tracePt t="38596" x="5024438" y="2813050"/>
          <p14:tracePt t="38601" x="5024438" y="2819400"/>
          <p14:tracePt t="38607" x="5011738" y="2838450"/>
          <p14:tracePt t="38614" x="5005388" y="2838450"/>
          <p14:tracePt t="38639" x="5005388" y="2844800"/>
          <p14:tracePt t="38648" x="5005388" y="2851150"/>
          <p14:tracePt t="38663" x="5005388" y="2857500"/>
          <p14:tracePt t="38673" x="5005388" y="2876550"/>
          <p14:tracePt t="38692" x="4999038" y="2882900"/>
          <p14:tracePt t="38916" x="4999038" y="2889250"/>
          <p14:tracePt t="38924" x="4992688" y="2901950"/>
          <p14:tracePt t="38942" x="4986338" y="2925763"/>
          <p14:tracePt t="38949" x="4979988" y="2925763"/>
          <p14:tracePt t="38954" x="4973638" y="2932113"/>
          <p14:tracePt t="39632" x="4967288" y="2938463"/>
          <p14:tracePt t="39637" x="4954588" y="2957513"/>
          <p14:tracePt t="39947" x="4954588" y="2963863"/>
          <p14:tracePt t="39956" x="4954588" y="2970213"/>
          <p14:tracePt t="39968" x="4954588" y="2982913"/>
          <p14:tracePt t="39980" x="4941888" y="2995613"/>
          <p14:tracePt t="39985" x="4941888" y="3001963"/>
          <p14:tracePt t="40201" x="4941888" y="2995613"/>
          <p14:tracePt t="40208" x="4941888" y="2982913"/>
          <p14:tracePt t="40215" x="4941888" y="2963863"/>
          <p14:tracePt t="40233" x="4941888" y="2957513"/>
          <p14:tracePt t="40737" x="4941888" y="2951163"/>
          <p14:tracePt t="40746" x="4941888" y="2938463"/>
          <p14:tracePt t="40753" x="4941888" y="2932113"/>
          <p14:tracePt t="41178" x="4941888" y="2938463"/>
          <p14:tracePt t="41184" x="4941888" y="2944813"/>
          <p14:tracePt t="41190" x="4935538" y="2957513"/>
          <p14:tracePt t="41204" x="4929188" y="2963863"/>
          <p14:tracePt t="41211" x="4910138" y="2970213"/>
          <p14:tracePt t="41220" x="4884738" y="2976563"/>
          <p14:tracePt t="41228" x="4840288" y="2982913"/>
          <p14:tracePt t="41237" x="4795838" y="2989263"/>
          <p14:tracePt t="41243" x="4738688" y="2995613"/>
          <p14:tracePt t="41250" x="4702175" y="2995613"/>
          <p14:tracePt t="41254" x="4689475" y="2995613"/>
          <p14:tracePt t="41259" x="4645025" y="2995613"/>
          <p14:tracePt t="41265" x="4600575" y="2995613"/>
          <p14:tracePt t="41269" x="4568825" y="2989263"/>
          <p14:tracePt t="41274" x="4511675" y="2976563"/>
          <p14:tracePt t="41280" x="4467225" y="2957513"/>
          <p14:tracePt t="41284" x="4410075" y="2944813"/>
          <p14:tracePt t="41290" x="4354513" y="2919413"/>
          <p14:tracePt t="41298" x="4246563" y="2895600"/>
          <p14:tracePt t="41302" x="4195763" y="2876550"/>
          <p14:tracePt t="41306" x="4151313" y="2863850"/>
          <p14:tracePt t="41314" x="4087813" y="2838450"/>
          <p14:tracePt t="41319" x="4064000" y="2825750"/>
          <p14:tracePt t="41324" x="4013200" y="2813050"/>
          <p14:tracePt t="41329" x="3994150" y="2806700"/>
          <p14:tracePt t="41332" x="3981450" y="2800350"/>
          <p14:tracePt t="41336" x="3975100" y="2800350"/>
          <p14:tracePt t="41339" x="3968750" y="2794000"/>
          <p14:tracePt t="41410" x="3962400" y="2794000"/>
          <p14:tracePt t="41416" x="3962400" y="2787650"/>
          <p14:tracePt t="41438" x="3962400" y="2774950"/>
          <p14:tracePt t="41446" x="3962400" y="2755900"/>
          <p14:tracePt t="41455" x="3987800" y="2717800"/>
          <p14:tracePt t="41461" x="4013200" y="2698750"/>
          <p14:tracePt t="41470" x="4057650" y="2667000"/>
          <p14:tracePt t="41477" x="4113213" y="2628900"/>
          <p14:tracePt t="41485" x="4151313" y="2616200"/>
          <p14:tracePt t="41490" x="4176713" y="2597150"/>
          <p14:tracePt t="41494" x="4189413" y="2590800"/>
          <p14:tracePt t="41500" x="4214813" y="2584450"/>
          <p14:tracePt t="41505" x="4227513" y="2584450"/>
          <p14:tracePt t="41509" x="4233863" y="2584450"/>
          <p14:tracePt t="41517" x="4252913" y="2584450"/>
          <p14:tracePt t="41522" x="4265613" y="2584450"/>
          <p14:tracePt t="41525" x="4271963" y="2584450"/>
          <p14:tracePt t="41531" x="4297363" y="2597150"/>
          <p14:tracePt t="41536" x="4316413" y="2603500"/>
          <p14:tracePt t="41541" x="4354513" y="2622550"/>
          <p14:tracePt t="41550" x="4416425" y="2654300"/>
          <p14:tracePt t="41556" x="4467225" y="2673350"/>
          <p14:tracePt t="41563" x="4549775" y="2705100"/>
          <p14:tracePt t="41569" x="4613275" y="2724150"/>
          <p14:tracePt t="41573" x="4670425" y="2736850"/>
          <p14:tracePt t="41581" x="4751388" y="2762250"/>
          <p14:tracePt t="41588" x="4808538" y="2774950"/>
          <p14:tracePt t="41594" x="4878388" y="2794000"/>
          <p14:tracePt t="41598" x="4903788" y="2800350"/>
          <p14:tracePt t="41602" x="4929188" y="2800350"/>
          <p14:tracePt t="41609" x="4973638" y="2806700"/>
          <p14:tracePt t="41614" x="4992688" y="2813050"/>
          <p14:tracePt t="41618" x="5005388" y="2813050"/>
          <p14:tracePt t="41622" x="5011738" y="2813050"/>
          <p14:tracePt t="41625" x="5018088" y="2813050"/>
          <p14:tracePt t="41643" x="5024438" y="2813050"/>
          <p14:tracePt t="41656" x="5030788" y="2800350"/>
          <p14:tracePt t="41659" x="5037138" y="2794000"/>
          <p14:tracePt t="41663" x="5043488" y="2794000"/>
          <p14:tracePt t="41675" x="5043488" y="2787650"/>
          <p14:tracePt t="41707" x="5049838" y="2787650"/>
          <p14:tracePt t="41730" x="5049838" y="2794000"/>
          <p14:tracePt t="41740" x="5049838" y="2806700"/>
          <p14:tracePt t="41745" x="5049838" y="2813050"/>
          <p14:tracePt t="41751" x="5049838" y="2832100"/>
          <p14:tracePt t="41770" x="5043488" y="2844800"/>
          <p14:tracePt t="41778" x="5024438" y="2851150"/>
          <p14:tracePt t="41786" x="5024438" y="2870200"/>
          <p14:tracePt t="41790" x="5005388" y="2876550"/>
          <p14:tracePt t="41793" x="4992688" y="2876550"/>
          <p14:tracePt t="41802" x="4973638" y="2882900"/>
          <p14:tracePt t="41807" x="4967288" y="2895600"/>
          <p14:tracePt t="41814" x="4935538" y="2901950"/>
          <p14:tracePt t="41821" x="4916488" y="2908300"/>
          <p14:tracePt t="41826" x="4903788" y="2908300"/>
          <p14:tracePt t="41832" x="4872038" y="2908300"/>
          <p14:tracePt t="41836" x="4852988" y="2908300"/>
          <p14:tracePt t="41844" x="4814888" y="2908300"/>
          <p14:tracePt t="41848" x="4795838" y="2908300"/>
          <p14:tracePt t="41852" x="4770438" y="2908300"/>
          <p14:tracePt t="41856" x="4751388" y="2908300"/>
          <p14:tracePt t="41865" x="4702175" y="2908300"/>
          <p14:tracePt t="41871" x="4676775" y="2908300"/>
          <p14:tracePt t="41876" x="4645025" y="2908300"/>
          <p14:tracePt t="41880" x="4613275" y="2908300"/>
          <p14:tracePt t="41884" x="4594225" y="2908300"/>
          <p14:tracePt t="41888" x="4562475" y="2908300"/>
          <p14:tracePt t="41896" x="4505325" y="2914650"/>
          <p14:tracePt t="41900" x="4460875" y="2925763"/>
          <p14:tracePt t="41906" x="4410075" y="2938463"/>
          <p14:tracePt t="41910" x="4360863" y="2951163"/>
          <p14:tracePt t="41914" x="4322763" y="2963863"/>
          <p14:tracePt t="41919" x="4284663" y="2970213"/>
          <p14:tracePt t="41925" x="4233863" y="2982913"/>
          <p14:tracePt t="41930" x="4214813" y="2982913"/>
          <p14:tracePt t="41934" x="4176713" y="2989263"/>
          <p14:tracePt t="41944" x="4138613" y="2995613"/>
          <p14:tracePt t="41948" x="4119563" y="3001963"/>
          <p14:tracePt t="41953" x="4106863" y="3001963"/>
          <p14:tracePt t="41958" x="4100513" y="3001963"/>
          <p14:tracePt t="41966" x="4076700" y="3001963"/>
          <p14:tracePt t="41973" x="4070350" y="3001963"/>
          <p14:tracePt t="41978" x="4064000" y="3001963"/>
          <p14:tracePt t="41984" x="4057650" y="3001963"/>
          <p14:tracePt t="41991" x="4051300" y="3001963"/>
          <p14:tracePt t="41995" x="4051300" y="2995613"/>
          <p14:tracePt t="42003" x="4038600" y="2982913"/>
          <p14:tracePt t="42008" x="4038600" y="2963863"/>
          <p14:tracePt t="42011" x="4032250" y="2957513"/>
          <p14:tracePt t="42014" x="4032250" y="2951163"/>
          <p14:tracePt t="42023" x="4032250" y="2895600"/>
          <p14:tracePt t="42026" x="4032250" y="2882900"/>
          <p14:tracePt t="42030" x="4032250" y="2876550"/>
          <p14:tracePt t="42038" x="4032250" y="2844800"/>
          <p14:tracePt t="42043" x="4032250" y="2838450"/>
          <p14:tracePt t="42046" x="4032250" y="2832100"/>
          <p14:tracePt t="42050" x="4038600" y="2819400"/>
          <p14:tracePt t="42055" x="4038600" y="2813050"/>
          <p14:tracePt t="42065" x="4038600" y="2806700"/>
          <p14:tracePt t="42286" x="4044950" y="2819400"/>
          <p14:tracePt t="42292" x="4051300" y="2825750"/>
          <p14:tracePt t="42298" x="4057650" y="2844800"/>
          <p14:tracePt t="42306" x="4070350" y="2863850"/>
          <p14:tracePt t="42312" x="4076700" y="2870200"/>
          <p14:tracePt t="42324" x="4081463" y="2889250"/>
          <p14:tracePt t="42338" x="4081463" y="2895600"/>
          <p14:tracePt t="42343" x="4087813" y="2901950"/>
          <p14:tracePt t="42351" x="4087813" y="2908300"/>
          <p14:tracePt t="42358" x="4087813" y="2914650"/>
          <p14:tracePt t="42498" x="4094163" y="2919413"/>
          <p14:tracePt t="42509" x="4100513" y="2919413"/>
          <p14:tracePt t="42518" x="4106863" y="2919413"/>
          <p14:tracePt t="42527" x="4113213" y="2919413"/>
          <p14:tracePt t="42545" x="4113213" y="2925763"/>
          <p14:tracePt t="42588" x="4119563" y="2925763"/>
          <p14:tracePt t="42595" x="4125913" y="2925763"/>
          <p14:tracePt t="42604" x="4132263" y="2925763"/>
          <p14:tracePt t="42619" x="4144963" y="2925763"/>
          <p14:tracePt t="42681" x="4151313" y="2925763"/>
          <p14:tracePt t="42691" x="4164013" y="2925763"/>
          <p14:tracePt t="42700" x="4170363" y="2925763"/>
          <p14:tracePt t="42707" x="4176713" y="2925763"/>
          <p14:tracePt t="42715" x="4183063" y="2925763"/>
          <p14:tracePt t="42726" x="4189413" y="2925763"/>
          <p14:tracePt t="42736" x="4195763" y="2925763"/>
          <p14:tracePt t="42744" x="4202113" y="2925763"/>
          <p14:tracePt t="42748" x="4214813" y="2925763"/>
          <p14:tracePt t="42753" x="4221163" y="2925763"/>
          <p14:tracePt t="42758" x="4227513" y="2925763"/>
          <p14:tracePt t="42762" x="4233863" y="2925763"/>
          <p14:tracePt t="42768" x="4252913" y="2908300"/>
          <p14:tracePt t="42777" x="4265613" y="2901950"/>
          <p14:tracePt t="42781" x="4265613" y="2895600"/>
          <p14:tracePt t="42791" x="4271963" y="2882900"/>
          <p14:tracePt t="42794" x="4271963" y="2876550"/>
          <p14:tracePt t="42801" x="4278313" y="2870200"/>
          <p14:tracePt t="42808" x="4278313" y="2857500"/>
          <p14:tracePt t="42814" x="4278313" y="2851150"/>
          <p14:tracePt t="42822" x="4278313" y="2844800"/>
          <p14:tracePt t="42825" x="4278313" y="2838450"/>
          <p14:tracePt t="42840" x="4278313" y="2825750"/>
          <p14:tracePt t="42844" x="4278313" y="2819400"/>
          <p14:tracePt t="42851" x="4284663" y="2794000"/>
          <p14:tracePt t="42855" x="4291013" y="2794000"/>
          <p14:tracePt t="42859" x="4297363" y="2774950"/>
          <p14:tracePt t="42863" x="4303713" y="2755900"/>
          <p14:tracePt t="42870" x="4310063" y="2743200"/>
          <p14:tracePt t="42875" x="4322763" y="2717800"/>
          <p14:tracePt t="42881" x="4335463" y="2692400"/>
          <p14:tracePt t="42886" x="4348163" y="2679700"/>
          <p14:tracePt t="42893" x="4360863" y="2654300"/>
          <p14:tracePt t="42901" x="4373563" y="2641600"/>
          <p14:tracePt t="42905" x="4379913" y="2635250"/>
          <p14:tracePt t="42909" x="4386263" y="2628900"/>
          <p14:tracePt t="42915" x="4386263" y="2622550"/>
          <p14:tracePt t="42918" x="4386263" y="2616200"/>
          <p14:tracePt t="42921" x="4392613" y="2609850"/>
          <p14:tracePt t="42925" x="4398963" y="2603500"/>
          <p14:tracePt t="42933" x="4405313" y="2597150"/>
          <p14:tracePt t="42936" x="4410075" y="2590800"/>
          <p14:tracePt t="42941" x="4422775" y="2578100"/>
          <p14:tracePt t="42947" x="4422775" y="2571750"/>
          <p14:tracePt t="42950" x="4448175" y="2560638"/>
          <p14:tracePt t="42954" x="4467225" y="2560638"/>
          <p14:tracePt t="42962" x="4479925" y="2547938"/>
          <p14:tracePt t="42967" x="4518025" y="2541588"/>
          <p14:tracePt t="42972" x="4530725" y="2535238"/>
          <p14:tracePt t="42979" x="4575175" y="2535238"/>
          <p14:tracePt t="42984" x="4600575" y="2535238"/>
          <p14:tracePt t="42988" x="4613275" y="2535238"/>
          <p14:tracePt t="42997" x="4651375" y="2535238"/>
          <p14:tracePt t="43004" x="4683125" y="2535238"/>
          <p14:tracePt t="43010" x="4721225" y="2535238"/>
          <p14:tracePt t="43016" x="4738688" y="2535238"/>
          <p14:tracePt t="43026" x="4776788" y="2541588"/>
          <p14:tracePt t="43032" x="4840288" y="2554288"/>
          <p14:tracePt t="43038" x="4852988" y="2554288"/>
          <p14:tracePt t="43043" x="4865688" y="2554288"/>
          <p14:tracePt t="43046" x="4872038" y="2554288"/>
          <p14:tracePt t="43058" x="4891088" y="2554288"/>
          <p14:tracePt t="43060" x="4897438" y="2554288"/>
          <p14:tracePt t="43067" x="4910138" y="2554288"/>
          <p14:tracePt t="43071" x="4922838" y="2554288"/>
          <p14:tracePt t="43076" x="4935538" y="2547938"/>
          <p14:tracePt t="43080" x="4941888" y="2541588"/>
          <p14:tracePt t="43083" x="4954588" y="2541588"/>
          <p14:tracePt t="43089" x="4967288" y="2535238"/>
          <p14:tracePt t="43095" x="4979988" y="2528888"/>
          <p14:tracePt t="43098" x="4986338" y="2528888"/>
          <p14:tracePt t="43102" x="4992688" y="2522538"/>
          <p14:tracePt t="43105" x="4999038" y="2516188"/>
          <p14:tracePt t="43109" x="5005388" y="2509838"/>
          <p14:tracePt t="43112" x="5011738" y="2509838"/>
          <p14:tracePt t="43117" x="5018088" y="2503488"/>
          <p14:tracePt t="43122" x="5018088" y="2497138"/>
          <p14:tracePt t="43127" x="5030788" y="2490788"/>
          <p14:tracePt t="43130" x="5043488" y="2490788"/>
          <p14:tracePt t="43135" x="5049838" y="2484438"/>
          <p14:tracePt t="43137" x="5056188" y="2484438"/>
          <p14:tracePt t="43140" x="5056188" y="2478088"/>
          <p14:tracePt t="43208" x="5056188" y="2484438"/>
          <p14:tracePt t="43215" x="5056188" y="2497138"/>
          <p14:tracePt t="43221" x="5037138" y="2509838"/>
          <p14:tracePt t="43227" x="5018088" y="2522538"/>
          <p14:tracePt t="43233" x="4986338" y="2535238"/>
          <p14:tracePt t="43238" x="4973638" y="2541588"/>
          <p14:tracePt t="43247" x="4910138" y="2578100"/>
          <p14:tracePt t="43252" x="4872038" y="2590800"/>
          <p14:tracePt t="43258" x="4833938" y="2597150"/>
          <p14:tracePt t="43262" x="4808538" y="2609850"/>
          <p14:tracePt t="43266" x="4783138" y="2616200"/>
          <p14:tracePt t="43270" x="4757738" y="2622550"/>
          <p14:tracePt t="43278" x="4695825" y="2635250"/>
          <p14:tracePt t="43282" x="4683125" y="2635250"/>
          <p14:tracePt t="43285" x="4664075" y="2635250"/>
          <p14:tracePt t="43290" x="4638675" y="2635250"/>
          <p14:tracePt t="43294" x="4625975" y="2635250"/>
          <p14:tracePt t="43298" x="4594225" y="2635250"/>
          <p14:tracePt t="43302" x="4581525" y="2635250"/>
          <p14:tracePt t="43307" x="4562475" y="2635250"/>
          <p14:tracePt t="43311" x="4549775" y="2628900"/>
          <p14:tracePt t="43314" x="4530725" y="2622550"/>
          <p14:tracePt t="43318" x="4524375" y="2609850"/>
          <p14:tracePt t="43324" x="4492625" y="2603500"/>
          <p14:tracePt t="43327" x="4486275" y="2590800"/>
          <p14:tracePt t="43330" x="4467225" y="2584450"/>
          <p14:tracePt t="43332" x="4460875" y="2571750"/>
          <p14:tracePt t="43340" x="4435475" y="2560638"/>
          <p14:tracePt t="43343" x="4410075" y="2547938"/>
          <p14:tracePt t="43347" x="4398963" y="2541588"/>
          <p14:tracePt t="43350" x="4386263" y="2535238"/>
          <p14:tracePt t="43354" x="4367213" y="2528888"/>
          <p14:tracePt t="43357" x="4354513" y="2522538"/>
          <p14:tracePt t="43360" x="4354513" y="2516188"/>
          <p14:tracePt t="43364" x="4348163" y="2516188"/>
          <p14:tracePt t="43373" x="4322763" y="2503488"/>
          <p14:tracePt t="43377" x="4322763" y="2497138"/>
          <p14:tracePt t="43416" x="4316413" y="2497138"/>
          <p14:tracePt t="43419" x="4316413" y="2490788"/>
          <p14:tracePt t="43423" x="4310063" y="2478088"/>
          <p14:tracePt t="43436" x="4310063" y="2471738"/>
          <p14:tracePt t="43445" x="4310063" y="2465388"/>
          <p14:tracePt t="43455" x="4303713" y="2452688"/>
          <p14:tracePt t="43466" x="4303713" y="2427288"/>
          <p14:tracePt t="43474" x="4303713" y="2414588"/>
          <p14:tracePt t="43482" x="4310063" y="2395538"/>
          <p14:tracePt t="43487" x="4322763" y="2382838"/>
          <p14:tracePt t="43492" x="4335463" y="2363788"/>
          <p14:tracePt t="43497" x="4348163" y="2357438"/>
          <p14:tracePt t="43500" x="4360863" y="2351088"/>
          <p14:tracePt t="43504" x="4360863" y="2338388"/>
          <p14:tracePt t="43510" x="4386263" y="2319338"/>
          <p14:tracePt t="43514" x="4405313" y="2312988"/>
          <p14:tracePt t="43517" x="4410075" y="2312988"/>
          <p14:tracePt t="43520" x="4416425" y="2312988"/>
          <p14:tracePt t="43525" x="4435475" y="2306638"/>
          <p14:tracePt t="43529" x="4441825" y="2300288"/>
          <p14:tracePt t="43534" x="4460875" y="2300288"/>
          <p14:tracePt t="43541" x="4486275" y="2287588"/>
          <p14:tracePt t="43546" x="4498975" y="2287588"/>
          <p14:tracePt t="43549" x="4518025" y="2287588"/>
          <p14:tracePt t="43553" x="4537075" y="2287588"/>
          <p14:tracePt t="43559" x="4581525" y="2287588"/>
          <p14:tracePt t="43564" x="4613275" y="2287588"/>
          <p14:tracePt t="43568" x="4657725" y="2293938"/>
          <p14:tracePt t="43576" x="4714875" y="2306638"/>
          <p14:tracePt t="43580" x="4764088" y="2319338"/>
          <p14:tracePt t="43584" x="4795838" y="2332038"/>
          <p14:tracePt t="43589" x="4840288" y="2344738"/>
          <p14:tracePt t="43593" x="4872038" y="2351088"/>
          <p14:tracePt t="43597" x="4903788" y="2363788"/>
          <p14:tracePt t="43600" x="4922838" y="2363788"/>
          <p14:tracePt t="43609" x="4986338" y="2395538"/>
          <p14:tracePt t="43615" x="5018088" y="2401888"/>
          <p14:tracePt t="43621" x="5049838" y="2414588"/>
          <p14:tracePt t="43627" x="5067300" y="2427288"/>
          <p14:tracePt t="43631" x="5080000" y="2439988"/>
          <p14:tracePt t="43637" x="5086350" y="2439988"/>
          <p14:tracePt t="43641" x="5111750" y="2446338"/>
          <p14:tracePt t="43654" x="5118100" y="2452688"/>
          <p14:tracePt t="43690" x="5130800" y="2452688"/>
          <p14:tracePt t="43739" x="5137150" y="2452688"/>
          <p14:tracePt t="43746" x="5143500" y="2465388"/>
          <p14:tracePt t="43754" x="5143500" y="2471738"/>
          <p14:tracePt t="43764" x="5137150" y="2484438"/>
          <p14:tracePt t="43769" x="5118100" y="2490788"/>
          <p14:tracePt t="43775" x="5105400" y="2503488"/>
          <p14:tracePt t="43782" x="5086350" y="2509838"/>
          <p14:tracePt t="43787" x="5073650" y="2516188"/>
          <p14:tracePt t="43796" x="5049838" y="2516188"/>
          <p14:tracePt t="43799" x="5030788" y="2522538"/>
          <p14:tracePt t="43810" x="5005388" y="2522538"/>
          <p14:tracePt t="43816" x="4973638" y="2528888"/>
          <p14:tracePt t="43826" x="4948238" y="2528888"/>
          <p14:tracePt t="43833" x="4903788" y="2528888"/>
          <p14:tracePt t="43836" x="4897438" y="2528888"/>
          <p14:tracePt t="43841" x="4865688" y="2528888"/>
          <p14:tracePt t="43845" x="4852988" y="2528888"/>
          <p14:tracePt t="43849" x="4840288" y="2528888"/>
          <p14:tracePt t="43852" x="4833938" y="2522538"/>
          <p14:tracePt t="43859" x="4814888" y="2522538"/>
          <p14:tracePt t="43863" x="4802188" y="2509838"/>
          <p14:tracePt t="43868" x="4783138" y="2509838"/>
          <p14:tracePt t="43872" x="4776788" y="2503488"/>
          <p14:tracePt t="43876" x="4770438" y="2497138"/>
          <p14:tracePt t="43880" x="4764088" y="2490788"/>
          <p14:tracePt t="43886" x="4757738" y="2484438"/>
          <p14:tracePt t="43890" x="4751388" y="2484438"/>
          <p14:tracePt t="43892" x="4745038" y="2484438"/>
          <p14:tracePt t="43895" x="4738688" y="2484438"/>
          <p14:tracePt t="43898" x="4733925" y="2484438"/>
          <p14:tracePt t="43907" x="4733925" y="2478088"/>
          <p14:tracePt t="43911" x="4727575" y="2478088"/>
          <p14:tracePt t="43922" x="4721225" y="2478088"/>
          <p14:tracePt t="44172" x="4721225" y="2471738"/>
          <p14:tracePt t="44178" x="4721225" y="2465388"/>
          <p14:tracePt t="44186" x="4738688" y="2446338"/>
          <p14:tracePt t="44329" x="4745038" y="2446338"/>
          <p14:tracePt t="44336" x="4757738" y="2446338"/>
          <p14:tracePt t="44344" x="4776788" y="2459038"/>
          <p14:tracePt t="44353" x="4776788" y="2465388"/>
          <p14:tracePt t="44364" x="4789488" y="2471738"/>
          <p14:tracePt t="44824" x="4795838" y="2471738"/>
          <p14:tracePt t="44836" x="4795838" y="2465388"/>
          <p14:tracePt t="45152" x="4789488" y="2471738"/>
          <p14:tracePt t="45209" x="4789488" y="2478088"/>
          <p14:tracePt t="45232" x="4783138" y="2478088"/>
          <p14:tracePt t="45246" x="4770438" y="2490788"/>
          <p14:tracePt t="45253" x="4764088" y="2497138"/>
          <p14:tracePt t="45260" x="4757738" y="2503488"/>
          <p14:tracePt t="45265" x="4757738" y="2509838"/>
          <p14:tracePt t="45274" x="4757738" y="2522538"/>
          <p14:tracePt t="45281" x="4745038" y="2528888"/>
          <p14:tracePt t="45287" x="4745038" y="2535238"/>
          <p14:tracePt t="45293" x="4745038" y="2541588"/>
          <p14:tracePt t="45306" x="4745038" y="2547938"/>
          <p14:tracePt t="45312" x="4733925" y="2560638"/>
          <p14:tracePt t="45315" x="4733925" y="2566988"/>
          <p14:tracePt t="45319" x="4727575" y="2578100"/>
          <p14:tracePt t="45322" x="4721225" y="2584450"/>
          <p14:tracePt t="45326" x="4714875" y="2584450"/>
          <p14:tracePt t="45331" x="4708525" y="2590800"/>
          <p14:tracePt t="45337" x="4689475" y="2628900"/>
          <p14:tracePt t="45341" x="4676775" y="2635250"/>
          <p14:tracePt t="45344" x="4670425" y="2654300"/>
          <p14:tracePt t="45348" x="4657725" y="2673350"/>
          <p14:tracePt t="45353" x="4638675" y="2692400"/>
          <p14:tracePt t="45357" x="4625975" y="2711450"/>
          <p14:tracePt t="45362" x="4619625" y="2730500"/>
          <p14:tracePt t="45370" x="4594225" y="2774950"/>
          <p14:tracePt t="45376" x="4581525" y="2806700"/>
          <p14:tracePt t="45382" x="4575175" y="2844800"/>
          <p14:tracePt t="45386" x="4568825" y="2876550"/>
          <p14:tracePt t="45390" x="4562475" y="2889250"/>
          <p14:tracePt t="45393" x="4549775" y="2919413"/>
          <p14:tracePt t="45397" x="4549775" y="2944813"/>
          <p14:tracePt t="45401" x="4543425" y="2982913"/>
          <p14:tracePt t="45404" x="4537075" y="3001963"/>
          <p14:tracePt t="45408" x="4530725" y="3065463"/>
          <p14:tracePt t="45416" x="4511675" y="3148013"/>
          <p14:tracePt t="45421" x="4505325" y="3205163"/>
          <p14:tracePt t="45425" x="4492625" y="3273425"/>
          <p14:tracePt t="45432" x="4479925" y="3343275"/>
          <p14:tracePt t="45437" x="4479925" y="3381375"/>
          <p14:tracePt t="45444" x="4479925" y="3451225"/>
          <p14:tracePt t="45449" x="4473575" y="3508375"/>
          <p14:tracePt t="45454" x="4473575" y="3533775"/>
          <p14:tracePt t="45459" x="4467225" y="3584575"/>
          <p14:tracePt t="45463" x="4467225" y="3608388"/>
          <p14:tracePt t="45467" x="4467225" y="3640138"/>
          <p14:tracePt t="45471" x="4467225" y="3659188"/>
          <p14:tracePt t="45478" x="4460875" y="3709988"/>
          <p14:tracePt t="45482" x="4460875" y="3741738"/>
          <p14:tracePt t="45486" x="4454525" y="3754438"/>
          <p14:tracePt t="45492" x="4454525" y="3786188"/>
          <p14:tracePt t="45496" x="4448175" y="3805238"/>
          <p14:tracePt t="45499" x="4448175" y="3817938"/>
          <p14:tracePt t="45504" x="4441825" y="3824288"/>
          <p14:tracePt t="45513" x="4429125" y="3868738"/>
          <p14:tracePt t="45518" x="4429125" y="3887788"/>
          <p14:tracePt t="45524" x="4410075" y="3900488"/>
          <p14:tracePt t="45530" x="4410075" y="3913188"/>
          <p14:tracePt t="45540" x="4405313" y="3943350"/>
          <p14:tracePt t="45547" x="4392613" y="3962400"/>
          <p14:tracePt t="45553" x="4386263" y="3981450"/>
          <p14:tracePt t="45572" x="4386263" y="3987800"/>
          <p14:tracePt t="45641" x="4386263" y="3994150"/>
          <p14:tracePt t="45968" x="4386263" y="3987800"/>
          <p14:tracePt t="46111" x="4386263" y="3975100"/>
          <p14:tracePt t="46118" x="4386263" y="3956050"/>
          <p14:tracePt t="46124" x="4392613" y="3932238"/>
          <p14:tracePt t="46128" x="4398963" y="3925888"/>
          <p14:tracePt t="46137" x="4405313" y="3913188"/>
          <p14:tracePt t="46141" x="4410075" y="3894138"/>
          <p14:tracePt t="46220" x="4416425" y="3894138"/>
          <p14:tracePt t="46227" x="4422775" y="3894138"/>
          <p14:tracePt t="46234" x="4422775" y="3900488"/>
          <p14:tracePt t="46240" x="4441825" y="3906838"/>
          <p14:tracePt t="46250" x="4467225" y="3913188"/>
          <p14:tracePt t="46258" x="4479925" y="3919538"/>
          <p14:tracePt t="46264" x="4492625" y="3919538"/>
          <p14:tracePt t="46269" x="4518025" y="3932238"/>
          <p14:tracePt t="46280" x="4524375" y="3932238"/>
          <p14:tracePt t="46284" x="4537075" y="3938588"/>
          <p14:tracePt t="46299" x="4543425" y="3938588"/>
          <p14:tracePt t="46312" x="4556125" y="3943350"/>
          <p14:tracePt t="46329" x="4562475" y="3943350"/>
          <p14:tracePt t="46334" x="4568825" y="3943350"/>
          <p14:tracePt t="46342" x="4575175" y="3943350"/>
          <p14:tracePt t="46383" x="4575175" y="3949700"/>
          <p14:tracePt t="46391" x="4581525" y="3956050"/>
          <p14:tracePt t="46397" x="4587875" y="3962400"/>
          <p14:tracePt t="46404" x="4594225" y="3968750"/>
          <p14:tracePt t="46408" x="4600575" y="3975100"/>
          <p14:tracePt t="46412" x="4619625" y="3981450"/>
          <p14:tracePt t="46420" x="4632325" y="3987800"/>
          <p14:tracePt t="46426" x="4664075" y="4000500"/>
          <p14:tracePt t="46434" x="4702175" y="4006850"/>
          <p14:tracePt t="46438" x="4721225" y="4006850"/>
          <p14:tracePt t="46442" x="4745038" y="4006850"/>
          <p14:tracePt t="46446" x="4757738" y="4006850"/>
          <p14:tracePt t="46454" x="4770438" y="4006850"/>
          <p14:tracePt t="46459" x="4783138" y="4006850"/>
          <p14:tracePt t="46464" x="4789488" y="4006850"/>
          <p14:tracePt t="46484" x="4795838" y="4006850"/>
          <p14:tracePt t="46569" x="4802188" y="4006850"/>
          <p14:tracePt t="46627" x="4814888" y="4006850"/>
          <p14:tracePt t="49174" x="4814888" y="4000500"/>
          <p14:tracePt t="49179" x="4814888" y="3994150"/>
          <p14:tracePt t="49189" x="4814888" y="3968750"/>
          <p14:tracePt t="49207" x="4789488" y="4114800"/>
          <p14:tracePt t="49215" x="4770438" y="4178300"/>
          <p14:tracePt t="60087" x="4789488" y="4171950"/>
          <p14:tracePt t="60096" x="4827588" y="4140200"/>
          <p14:tracePt t="60105" x="4935538" y="4076700"/>
          <p14:tracePt t="60116" x="5092700" y="3962400"/>
          <p14:tracePt t="60127" x="5270500" y="3843338"/>
          <p14:tracePt t="60134" x="5340350" y="3786188"/>
          <p14:tracePt t="60144" x="5384800" y="3741738"/>
          <p14:tracePt t="60148" x="5395913" y="3729038"/>
          <p14:tracePt t="60155" x="5395913" y="3722688"/>
          <p14:tracePt t="60160" x="5402263" y="3722688"/>
          <p14:tracePt t="60219" x="5414963" y="3722688"/>
          <p14:tracePt t="60224" x="5427663" y="3741738"/>
          <p14:tracePt t="60231" x="5440363" y="3748088"/>
          <p14:tracePt t="60240" x="5491163" y="3792538"/>
          <p14:tracePt t="60251" x="5529263" y="3811588"/>
          <p14:tracePt t="60259" x="5592763" y="3843338"/>
          <p14:tracePt t="60268" x="5637213" y="3862388"/>
          <p14:tracePt t="60274" x="5668963" y="3881438"/>
          <p14:tracePt t="60282" x="5700713" y="3887788"/>
          <p14:tracePt t="60288" x="5707063" y="3894138"/>
          <p14:tracePt t="60293" x="5730875" y="3906838"/>
          <p14:tracePt t="60300" x="5730875" y="3913188"/>
          <p14:tracePt t="60334" x="5737225" y="3913188"/>
          <p14:tracePt t="60340" x="5749925" y="3919538"/>
          <p14:tracePt t="60348" x="5756275" y="3919538"/>
          <p14:tracePt t="60352" x="5762625" y="3919538"/>
          <p14:tracePt t="60362" x="5794375" y="3919538"/>
          <p14:tracePt t="60369" x="5819775" y="3932238"/>
          <p14:tracePt t="60377" x="5851525" y="3962400"/>
          <p14:tracePt t="60383" x="5870575" y="3994150"/>
          <p14:tracePt t="60387" x="5883275" y="4013200"/>
          <p14:tracePt t="60396" x="5921375" y="4064000"/>
          <p14:tracePt t="60402" x="5965825" y="4121150"/>
          <p14:tracePt t="60409" x="6003925" y="4165600"/>
          <p14:tracePt t="60414" x="6022975" y="4184650"/>
          <p14:tracePt t="60418" x="6035675" y="4197350"/>
          <p14:tracePt t="60425" x="6059488" y="4222750"/>
          <p14:tracePt t="60430" x="6078538" y="4241800"/>
          <p14:tracePt t="60435" x="6091238" y="4248150"/>
          <p14:tracePt t="60442" x="6097588" y="4260850"/>
          <p14:tracePt t="60569" x="6097588" y="4267200"/>
          <p14:tracePt t="60577" x="6097588" y="4279900"/>
          <p14:tracePt t="60585" x="6097588" y="4286250"/>
          <p14:tracePt t="60742" x="6097588" y="4291013"/>
          <p14:tracePt t="60749" x="6097588" y="4297363"/>
          <p14:tracePt t="60757" x="6097588" y="4310063"/>
          <p14:tracePt t="60763" x="6097588" y="4322763"/>
          <p14:tracePt t="60772" x="6097588" y="4335463"/>
          <p14:tracePt t="60781" x="6097588" y="4341813"/>
          <p14:tracePt t="61213" x="6103938" y="4341813"/>
          <p14:tracePt t="61293" x="6122988" y="4341813"/>
          <p14:tracePt t="61300" x="6161088" y="4329113"/>
          <p14:tracePt t="61309" x="6243638" y="4297363"/>
          <p14:tracePt t="61318" x="6326188" y="4267200"/>
          <p14:tracePt t="61330" x="6508750" y="4191000"/>
          <p14:tracePt t="61339" x="6773863" y="4076700"/>
          <p14:tracePt t="61346" x="6894513" y="4019550"/>
          <p14:tracePt t="61354" x="7165975" y="3906838"/>
          <p14:tracePt t="61360" x="7348538" y="3830638"/>
          <p14:tracePt t="61370" x="7666038" y="3722688"/>
          <p14:tracePt t="61376" x="7867650" y="3652838"/>
          <p14:tracePt t="61387" x="8094663" y="3602038"/>
          <p14:tracePt t="61392" x="8221663" y="3584575"/>
          <p14:tracePt t="61399" x="8323263" y="3571875"/>
          <p14:tracePt t="61404" x="8378825" y="3559175"/>
          <p14:tracePt t="61408" x="8404225" y="3552825"/>
          <p14:tracePt t="61418" x="8442325" y="3546475"/>
          <p14:tracePt t="61478" x="8448675" y="3546475"/>
          <p14:tracePt t="61483" x="8455025" y="3546475"/>
          <p14:tracePt t="61493" x="8467725" y="3565525"/>
          <p14:tracePt t="61502" x="8499475" y="3608388"/>
          <p14:tracePt t="61515" x="8556625" y="3671888"/>
          <p14:tracePt t="61525" x="8632825" y="3709988"/>
          <p14:tracePt t="61531" x="8694738" y="3748088"/>
          <p14:tracePt t="61540" x="8789988" y="3792538"/>
          <p14:tracePt t="61547" x="8859838" y="3824288"/>
          <p14:tracePt t="61556" x="8955088" y="3868738"/>
          <p14:tracePt t="61562" x="9017000" y="3900488"/>
          <p14:tracePt t="61569" x="9061450" y="3919538"/>
          <p14:tracePt t="61573" x="9067800" y="3925888"/>
          <p14:tracePt t="61577" x="9080500" y="3932238"/>
          <p14:tracePt t="61718" x="9074150" y="3932238"/>
          <p14:tracePt t="61729" x="9042400" y="3932238"/>
          <p14:tracePt t="61738" x="9023350" y="3943350"/>
          <p14:tracePt t="61750" x="8961438" y="3981450"/>
          <p14:tracePt t="61761" x="8904288" y="4006850"/>
          <p14:tracePt t="61770" x="8834438" y="4051300"/>
          <p14:tracePt t="61779" x="8777288" y="4070350"/>
          <p14:tracePt t="61789" x="8720138" y="4095750"/>
          <p14:tracePt t="61799" x="8639175" y="4108450"/>
          <p14:tracePt t="61808" x="8562975" y="4114800"/>
          <p14:tracePt t="61814" x="8518525" y="4121150"/>
          <p14:tracePt t="61822" x="8455025" y="4127500"/>
          <p14:tracePt t="61828" x="8410575" y="4133850"/>
          <p14:tracePt t="61832" x="8372475" y="4133850"/>
          <p14:tracePt t="61842" x="8304213" y="4146550"/>
          <p14:tracePt t="61850" x="8253413" y="4152900"/>
          <p14:tracePt t="61857" x="8228013" y="4159250"/>
          <p14:tracePt t="61863" x="8202613" y="4159250"/>
          <p14:tracePt t="61877" x="8196263" y="4165600"/>
          <p14:tracePt t="61925" x="8189913" y="4171950"/>
          <p14:tracePt t="61932" x="8183563" y="4171950"/>
          <p14:tracePt t="61949" x="8170863" y="4178300"/>
          <p14:tracePt t="61954" x="8164513" y="4178300"/>
          <p14:tracePt t="61959" x="8158163" y="4178300"/>
          <p14:tracePt t="61965" x="8145463" y="4178300"/>
          <p14:tracePt t="61971" x="8139113" y="4178300"/>
          <p14:tracePt t="61983" x="8126413" y="4178300"/>
          <p14:tracePt t="61987" x="8113713" y="4178300"/>
          <p14:tracePt t="61991" x="8107363" y="4178300"/>
          <p14:tracePt t="61996" x="8101013" y="4178300"/>
          <p14:tracePt t="62000" x="8088313" y="4178300"/>
          <p14:tracePt t="62004" x="8081963" y="4178300"/>
          <p14:tracePt t="62012" x="8069263" y="4171950"/>
          <p14:tracePt t="62092" x="8062913" y="4171950"/>
          <p14:tracePt t="62110" x="8050213" y="4171950"/>
          <p14:tracePt t="62115" x="8043863" y="4171950"/>
          <p14:tracePt t="62124" x="8024813" y="4171950"/>
          <p14:tracePt t="62129" x="8024813" y="4178300"/>
          <p14:tracePt t="62148" x="8005763" y="4178300"/>
          <p14:tracePt t="62215" x="8005763" y="4184650"/>
          <p14:tracePt t="62271" x="8001000" y="4184650"/>
          <p14:tracePt t="62281" x="7981950" y="4184650"/>
          <p14:tracePt t="62287" x="7969250" y="4184650"/>
          <p14:tracePt t="62298" x="7950200" y="4184650"/>
          <p14:tracePt t="62304" x="7931150" y="4178300"/>
          <p14:tracePt t="62313" x="7912100" y="4171950"/>
          <p14:tracePt t="62320" x="7899400" y="4165600"/>
          <p14:tracePt t="62331" x="7880350" y="4159250"/>
          <p14:tracePt t="62336" x="7874000" y="4152900"/>
          <p14:tracePt t="62468" x="7867650" y="4152900"/>
          <p14:tracePt t="62474" x="7867650" y="4146550"/>
          <p14:tracePt t="62486" x="7861300" y="4127500"/>
          <p14:tracePt t="62491" x="7854950" y="4127500"/>
          <p14:tracePt t="62502" x="7854950" y="4121150"/>
          <p14:tracePt t="62647" x="7848600" y="4121150"/>
          <p14:tracePt t="62658" x="7842250" y="4121150"/>
          <p14:tracePt t="62678" x="7835900" y="4121150"/>
          <p14:tracePt t="62722" x="7829550" y="4121150"/>
          <p14:tracePt t="62729" x="7823200" y="4127500"/>
          <p14:tracePt t="62737" x="7823200" y="4133850"/>
          <p14:tracePt t="62743" x="7816850" y="4159250"/>
          <p14:tracePt t="62756" x="7804150" y="4191000"/>
          <p14:tracePt t="62764" x="7804150" y="4210050"/>
          <p14:tracePt t="62770" x="7797800" y="4229100"/>
          <p14:tracePt t="62775" x="7797800" y="4248150"/>
          <p14:tracePt t="62781" x="7791450" y="4267200"/>
          <p14:tracePt t="62787" x="7785100" y="4273550"/>
          <p14:tracePt t="62792" x="7785100" y="4286250"/>
          <p14:tracePt t="62801" x="7778750" y="4303713"/>
          <p14:tracePt t="62804" x="7778750" y="4310063"/>
          <p14:tracePt t="62811" x="7778750" y="4316413"/>
          <p14:tracePt t="62815" x="7772400" y="4322763"/>
          <p14:tracePt t="62820" x="7772400" y="4329113"/>
          <p14:tracePt t="62825" x="7766050" y="4329113"/>
          <p14:tracePt t="62833" x="7759700" y="4335463"/>
          <p14:tracePt t="62836" x="7753350" y="4348163"/>
          <p14:tracePt t="63067" x="7753350" y="4354513"/>
          <p14:tracePt t="63154" x="7759700" y="4348163"/>
          <p14:tracePt t="63161" x="7759700" y="4335463"/>
          <p14:tracePt t="63167" x="7772400" y="4322763"/>
          <p14:tracePt t="63176" x="7778750" y="4322763"/>
          <p14:tracePt t="63357" x="7778750" y="4310063"/>
          <p14:tracePt t="63367" x="7778750" y="4303713"/>
          <p14:tracePt t="63376" x="7778750" y="4297363"/>
          <p14:tracePt t="63620" x="7772400" y="4297363"/>
          <p14:tracePt t="63642" x="7766050" y="4297363"/>
          <p14:tracePt t="63654" x="7753350" y="4310063"/>
          <p14:tracePt t="63665" x="7747000" y="4316413"/>
          <p14:tracePt t="63670" x="7747000" y="4335463"/>
          <p14:tracePt t="63680" x="7740650" y="4348163"/>
          <p14:tracePt t="63684" x="7734300" y="4360863"/>
          <p14:tracePt t="63692" x="7727950" y="4373563"/>
          <p14:tracePt t="63698" x="7721600" y="4392613"/>
          <p14:tracePt t="63704" x="7721600" y="4398963"/>
          <p14:tracePt t="63714" x="7715250" y="4424363"/>
          <p14:tracePt t="63720" x="7708900" y="4437063"/>
          <p14:tracePt t="63728" x="7702550" y="4462463"/>
          <p14:tracePt t="63735" x="7689850" y="4475163"/>
          <p14:tracePt t="63745" x="7683500" y="4481513"/>
          <p14:tracePt t="63750" x="7683500" y="4487863"/>
          <p14:tracePt t="64651" x="7677150" y="4487863"/>
          <p14:tracePt t="64658" x="7677150" y="4481513"/>
          <p14:tracePt t="64666" x="7677150" y="4475163"/>
          <p14:tracePt t="64674" x="7672388" y="4468813"/>
          <p14:tracePt t="64688" x="7672388" y="4462463"/>
          <p14:tracePt t="64700" x="7672388" y="4443413"/>
          <p14:tracePt t="64818" x="7672388" y="4437063"/>
          <p14:tracePt t="64826" x="7672388" y="4424363"/>
          <p14:tracePt t="64831" x="7672388" y="4418013"/>
          <p14:tracePt t="64836" x="7666038" y="4405313"/>
          <p14:tracePt t="64846" x="7666038" y="4392613"/>
          <p14:tracePt t="64851" x="7666038" y="4379913"/>
          <p14:tracePt t="64861" x="7666038" y="4373563"/>
          <p14:tracePt t="64865" x="7666038" y="4367213"/>
          <p14:tracePt t="64873" x="7666038" y="4354513"/>
          <p14:tracePt t="65023" x="7666038" y="4341813"/>
          <p14:tracePt t="65031" x="7666038" y="4335463"/>
          <p14:tracePt t="65039" x="7666038" y="4322763"/>
          <p14:tracePt t="65048" x="7659688" y="4303713"/>
          <p14:tracePt t="65054" x="7659688" y="4291013"/>
          <p14:tracePt t="65067" x="7659688" y="4273550"/>
          <p14:tracePt t="65129" x="7659688" y="4286250"/>
          <p14:tracePt t="65135" x="7659688" y="4297363"/>
          <p14:tracePt t="65143" x="7666038" y="4322763"/>
          <p14:tracePt t="65161" x="7666038" y="4341813"/>
          <p14:tracePt t="65245" x="7672388" y="4348163"/>
          <p14:tracePt t="65316" x="7672388" y="4354513"/>
          <p14:tracePt t="65502" x="7672388" y="4360863"/>
          <p14:tracePt t="65508" x="7672388" y="4367213"/>
          <p14:tracePt t="65518" x="7677150" y="4367213"/>
          <p14:tracePt t="65527" x="7677150" y="4373563"/>
          <p14:tracePt t="65709" x="7677150" y="4379913"/>
          <p14:tracePt t="65741" x="7677150" y="4386263"/>
          <p14:tracePt t="65748" x="7672388" y="4386263"/>
          <p14:tracePt t="65919" x="7659688" y="4386263"/>
          <p14:tracePt t="65969" x="7653338" y="4386263"/>
          <p14:tracePt t="65981" x="7653338" y="4379913"/>
          <p14:tracePt t="65991" x="7646988" y="4367213"/>
          <p14:tracePt t="65999" x="7646988" y="4360863"/>
          <p14:tracePt t="66008" x="7640638" y="4329113"/>
          <p14:tracePt t="66015" x="7640638" y="4310063"/>
          <p14:tracePt t="66023" x="7640638" y="4291013"/>
          <p14:tracePt t="66039" x="7640638" y="4273550"/>
          <p14:tracePt t="66054" x="7640638" y="4267200"/>
          <p14:tracePt t="66115" x="7640638" y="4273550"/>
          <p14:tracePt t="66226" x="7640638" y="4279900"/>
          <p14:tracePt t="66237" x="7640638" y="4291013"/>
          <p14:tracePt t="66244" x="7640638" y="4310063"/>
          <p14:tracePt t="66251" x="7640638" y="4316413"/>
          <p14:tracePt t="66261" x="7634288" y="4335463"/>
          <p14:tracePt t="66267" x="7634288" y="4341813"/>
          <p14:tracePt t="66275" x="7634288" y="4348163"/>
          <p14:tracePt t="66292" x="7634288" y="4360863"/>
          <p14:tracePt t="66305" x="7634288" y="4373563"/>
          <p14:tracePt t="66310" x="7634288" y="4379913"/>
          <p14:tracePt t="66321" x="7634288" y="4398963"/>
          <p14:tracePt t="66328" x="7634288" y="4405313"/>
          <p14:tracePt t="66334" x="7627938" y="4411663"/>
          <p14:tracePt t="66338" x="7627938" y="4418013"/>
          <p14:tracePt t="66342" x="7621588" y="4424363"/>
          <p14:tracePt t="66350" x="7621588" y="4430713"/>
          <p14:tracePt t="66358" x="7621588" y="4437063"/>
          <p14:tracePt t="66369" x="7615238" y="4449763"/>
          <p14:tracePt t="66374" x="7608888" y="4456113"/>
          <p14:tracePt t="66385" x="7602538" y="4462463"/>
          <p14:tracePt t="66390" x="7602538" y="4468813"/>
          <p14:tracePt t="66398" x="7596188" y="4481513"/>
          <p14:tracePt t="66403" x="7589838" y="4500563"/>
          <p14:tracePt t="66407" x="7589838" y="4506913"/>
          <p14:tracePt t="66413" x="7583488" y="4519613"/>
          <p14:tracePt t="66419" x="7577138" y="4532313"/>
          <p14:tracePt t="66430" x="7577138" y="4538663"/>
          <p14:tracePt t="66434" x="7577138" y="4545013"/>
          <p14:tracePt t="66439" x="7577138" y="4557713"/>
          <p14:tracePt t="66454" x="7577138" y="4564063"/>
          <p14:tracePt t="66524" x="7577138" y="4570413"/>
          <p14:tracePt t="66534" x="7570788" y="4570413"/>
          <p14:tracePt t="66540" x="7564438" y="4583113"/>
          <p14:tracePt t="66564" x="7564438" y="4589463"/>
          <p14:tracePt t="66654" x="7558088" y="4602163"/>
          <p14:tracePt t="66823" x="7558088" y="4608513"/>
          <p14:tracePt t="66828" x="7558088" y="4614863"/>
          <p14:tracePt t="66834" x="7551738" y="4627563"/>
          <p14:tracePt t="66842" x="7545388" y="4632325"/>
          <p14:tracePt t="66848" x="7539038" y="4645025"/>
          <p14:tracePt t="66860" x="7513638" y="4689475"/>
          <p14:tracePt t="66868" x="7488238" y="4721225"/>
          <p14:tracePt t="66875" x="7456488" y="4752975"/>
          <p14:tracePt t="66885" x="7418388" y="4797425"/>
          <p14:tracePt t="66893" x="7386638" y="4822825"/>
          <p14:tracePt t="66902" x="7373938" y="4835525"/>
          <p14:tracePt t="66908" x="7367588" y="4841875"/>
          <p14:tracePt t="66985" x="7367588" y="4829175"/>
          <p14:tracePt t="66992" x="7367588" y="4816475"/>
          <p14:tracePt t="66999" x="7367588" y="4810125"/>
          <p14:tracePt t="67005" x="7373938" y="4803775"/>
          <p14:tracePt t="67013" x="7386638" y="4784725"/>
          <p14:tracePt t="67018" x="7386638" y="4772025"/>
          <p14:tracePt t="67023" x="7386638" y="4765675"/>
          <p14:tracePt t="67029" x="7392988" y="4765675"/>
          <p14:tracePt t="67146" x="7392988" y="4759325"/>
          <p14:tracePt t="67159" x="7405688" y="4733925"/>
          <p14:tracePt t="67165" x="7412038" y="4721225"/>
          <p14:tracePt t="67177" x="7424738" y="4708525"/>
          <p14:tracePt t="67186" x="7437438" y="4676775"/>
          <p14:tracePt t="67191" x="7456488" y="4657725"/>
          <p14:tracePt t="67200" x="7462838" y="4651375"/>
          <p14:tracePt t="67206" x="7481888" y="4614863"/>
          <p14:tracePt t="67211" x="7494588" y="4589463"/>
          <p14:tracePt t="67220" x="7513638" y="4545013"/>
          <p14:tracePt t="67224" x="7519988" y="4538663"/>
          <p14:tracePt t="67230" x="7526338" y="4506913"/>
          <p14:tracePt t="67233" x="7526338" y="4500563"/>
          <p14:tracePt t="67236" x="7532688" y="4494213"/>
          <p14:tracePt t="67246" x="7532688" y="4475163"/>
          <p14:tracePt t="67250" x="7532688" y="4468813"/>
          <p14:tracePt t="67260" x="7532688" y="4462463"/>
          <p14:tracePt t="67324" x="7532688" y="4468813"/>
          <p14:tracePt t="67329" x="7532688" y="4487863"/>
          <p14:tracePt t="67335" x="7526338" y="4494213"/>
          <p14:tracePt t="67342" x="7513638" y="4525963"/>
          <p14:tracePt t="67347" x="7507288" y="4532313"/>
          <p14:tracePt t="67357" x="7500938" y="4551363"/>
          <p14:tracePt t="67363" x="7500938" y="4570413"/>
          <p14:tracePt t="67368" x="7500938" y="4576763"/>
          <p14:tracePt t="67381" x="7500938" y="4589463"/>
          <p14:tracePt t="67390" x="7494588" y="4595813"/>
          <p14:tracePt t="67470" x="7494588" y="4589463"/>
          <p14:tracePt t="67476" x="7494588" y="4570413"/>
          <p14:tracePt t="67484" x="7488238" y="4551363"/>
          <p14:tracePt t="67489" x="7488238" y="4545013"/>
          <p14:tracePt t="67494" x="7488238" y="4532313"/>
          <p14:tracePt t="67504" x="7488238" y="4519613"/>
          <p14:tracePt t="67509" x="7488238" y="4506913"/>
          <p14:tracePt t="67526" x="7488238" y="4500563"/>
          <p14:tracePt t="68021" x="7488238" y="4494213"/>
          <p14:tracePt t="68111" x="7488238" y="4500563"/>
          <p14:tracePt t="68396" x="7488238" y="4487863"/>
          <p14:tracePt t="68405" x="7488238" y="4481513"/>
          <p14:tracePt t="68587" x="7488238" y="4487863"/>
          <p14:tracePt t="68593" x="7481888" y="4487863"/>
          <p14:tracePt t="68601" x="7475538" y="4500563"/>
          <p14:tracePt t="68609" x="7462838" y="4525963"/>
          <p14:tracePt t="68619" x="7456488" y="4538663"/>
          <p14:tracePt t="68625" x="7450138" y="4557713"/>
          <p14:tracePt t="68633" x="7443788" y="4576763"/>
          <p14:tracePt t="68638" x="7443788" y="4583113"/>
          <p14:tracePt t="68650" x="7437438" y="4595813"/>
          <p14:tracePt t="68656" x="7437438" y="4602163"/>
          <p14:tracePt t="68763" x="7431088" y="4608513"/>
          <p14:tracePt t="68773" x="7418388" y="4608513"/>
          <p14:tracePt t="68779" x="7405688" y="4589463"/>
          <p14:tracePt t="68789" x="7380288" y="4583113"/>
          <p14:tracePt t="68797" x="7337425" y="4557713"/>
          <p14:tracePt t="68808" x="7305675" y="4545013"/>
          <p14:tracePt t="68819" x="7273925" y="4538663"/>
          <p14:tracePt t="68828" x="7242175" y="4538663"/>
          <p14:tracePt t="68836" x="7235825" y="4538663"/>
          <p14:tracePt t="68919" x="7229475" y="4538663"/>
          <p14:tracePt t="68930" x="7229475" y="4532313"/>
          <p14:tracePt t="68937" x="7223125" y="4532313"/>
          <p14:tracePt t="68941" x="7216775" y="4525963"/>
          <p14:tracePt t="68952" x="7204075" y="4513263"/>
          <p14:tracePt t="68978" x="7204075" y="4506913"/>
          <p14:tracePt t="68997" x="7204075" y="4500563"/>
          <p14:tracePt t="69009" x="7197725" y="4500563"/>
          <p14:tracePt t="69014" x="7197725" y="4494213"/>
          <p14:tracePt t="69027" x="7191375" y="4494213"/>
          <p14:tracePt t="69038" x="7185025" y="4487863"/>
          <p14:tracePt t="69044" x="7178675" y="4481513"/>
          <p14:tracePt t="69057" x="7178675" y="4475163"/>
          <p14:tracePt t="69063" x="7172325" y="4475163"/>
          <p14:tracePt t="69072" x="7165975" y="4468813"/>
          <p14:tracePt t="69080" x="7159625" y="4468813"/>
          <p14:tracePt t="69115" x="7153275" y="4468813"/>
          <p14:tracePt t="69188" x="7146925" y="4468813"/>
          <p14:tracePt t="69197" x="7140575" y="4475163"/>
          <p14:tracePt t="69202" x="7140575" y="4481513"/>
          <p14:tracePt t="69217" x="7134225" y="4487863"/>
          <p14:tracePt t="69228" x="7134225" y="4494213"/>
          <p14:tracePt t="69258" x="7134225" y="4500563"/>
          <p14:tracePt t="69266" x="7127875" y="4500563"/>
          <p14:tracePt t="69284" x="7121525" y="4513263"/>
          <p14:tracePt t="69295" x="7115175" y="4513263"/>
          <p14:tracePt t="69300" x="7108825" y="4513263"/>
          <p14:tracePt t="69307" x="7102475" y="4513263"/>
          <p14:tracePt t="69313" x="7096125" y="4513263"/>
          <p14:tracePt t="69325" x="7077075" y="4519613"/>
          <p14:tracePt t="69329" x="7058025" y="4525963"/>
          <p14:tracePt t="69337" x="7038975" y="4532313"/>
          <p14:tracePt t="69341" x="7026275" y="4532313"/>
          <p14:tracePt t="69345" x="7008813" y="4538663"/>
          <p14:tracePt t="69352" x="7002463" y="4538663"/>
          <p14:tracePt t="69355" x="6989763" y="4545013"/>
          <p14:tracePt t="69363" x="6964363" y="4551363"/>
          <p14:tracePt t="69368" x="6945313" y="4557713"/>
          <p14:tracePt t="69371" x="6938963" y="4564063"/>
          <p14:tracePt t="69374" x="6926263" y="4570413"/>
          <p14:tracePt t="69377" x="6919913" y="4570413"/>
          <p14:tracePt t="69380" x="6907213" y="4576763"/>
          <p14:tracePt t="69385" x="6900863" y="4583113"/>
          <p14:tracePt t="69388" x="6888163" y="4589463"/>
          <p14:tracePt t="69391" x="6875463" y="4595813"/>
          <p14:tracePt t="69395" x="6862763" y="4602163"/>
          <p14:tracePt t="69399" x="6856413" y="4614863"/>
          <p14:tracePt t="69403" x="6837363" y="4621213"/>
          <p14:tracePt t="69407" x="6824663" y="4627563"/>
          <p14:tracePt t="69410" x="6818313" y="4632325"/>
          <p14:tracePt t="69417" x="6799263" y="4651375"/>
          <p14:tracePt t="69421" x="6786563" y="4651375"/>
          <p14:tracePt t="69424" x="6773863" y="4664075"/>
          <p14:tracePt t="69430" x="6767513" y="4670425"/>
          <p14:tracePt t="69433" x="6761163" y="4676775"/>
          <p14:tracePt t="69437" x="6742113" y="4689475"/>
          <p14:tracePt t="69441" x="6729413" y="4695825"/>
          <p14:tracePt t="69448" x="6697663" y="4714875"/>
          <p14:tracePt t="69452" x="6673850" y="4727575"/>
          <p14:tracePt t="69457" x="6648450" y="4746625"/>
          <p14:tracePt t="69464" x="6610350" y="4752975"/>
          <p14:tracePt t="69468" x="6584950" y="4772025"/>
          <p14:tracePt t="69472" x="6553200" y="4784725"/>
          <p14:tracePt t="69482" x="6477000" y="4803775"/>
          <p14:tracePt t="69488" x="6438900" y="4816475"/>
          <p14:tracePt t="69495" x="6381750" y="4829175"/>
          <p14:tracePt t="69501" x="6345238" y="4835525"/>
          <p14:tracePt t="69510" x="6313488" y="4841875"/>
          <p14:tracePt t="69515" x="6288088" y="4848225"/>
          <p14:tracePt t="69519" x="6281738" y="4848225"/>
          <p14:tracePt t="69529" x="6275388" y="4848225"/>
          <p14:tracePt t="69646" x="6269038" y="4848225"/>
          <p14:tracePt t="69682" x="6262688" y="4848225"/>
          <p14:tracePt t="69692" x="6249988" y="4848225"/>
          <p14:tracePt t="69700" x="6243638" y="4848225"/>
          <p14:tracePt t="69709" x="6230938" y="4848225"/>
          <p14:tracePt t="69719" x="6205538" y="4848225"/>
          <p14:tracePt t="69728" x="6173788" y="4854575"/>
          <p14:tracePt t="69737" x="6103938" y="4879975"/>
          <p14:tracePt t="69744" x="6029325" y="4905375"/>
          <p14:tracePt t="69749" x="5972175" y="4930775"/>
          <p14:tracePt t="69754" x="5927725" y="4956175"/>
          <p14:tracePt t="69763" x="5838825" y="5005388"/>
          <p14:tracePt t="69769" x="5768975" y="5056188"/>
          <p14:tracePt t="69777" x="5724525" y="5087938"/>
          <p14:tracePt t="69782" x="5681663" y="5132388"/>
          <p14:tracePt t="69788" x="5630863" y="5170488"/>
          <p14:tracePt t="69794" x="5592763" y="5214938"/>
          <p14:tracePt t="69798" x="5567363" y="5240338"/>
          <p14:tracePt t="69802" x="5541963" y="5259388"/>
          <p14:tracePt t="69807" x="5516563" y="5291138"/>
          <p14:tracePt t="69812" x="5440363" y="5353050"/>
          <p14:tracePt t="69816" x="5414963" y="5378450"/>
          <p14:tracePt t="69820" x="5353050" y="5422900"/>
          <p14:tracePt t="69828" x="5238750" y="5486400"/>
          <p14:tracePt t="69835" x="5162550" y="5530850"/>
          <p14:tracePt t="69846" x="5011738" y="5594350"/>
          <p14:tracePt t="69856" x="4897438" y="5626100"/>
          <p14:tracePt t="69865" x="4814888" y="5632450"/>
          <p14:tracePt t="69874" x="4757738" y="5632450"/>
          <p14:tracePt t="69882" x="4727575" y="5632450"/>
          <p14:tracePt t="69890" x="4708525" y="5632450"/>
          <p14:tracePt t="69896" x="4689475" y="5613400"/>
          <p14:tracePt t="69906" x="4676775" y="5600700"/>
          <p14:tracePt t="69911" x="4676775" y="5568950"/>
          <p14:tracePt t="69915" x="4670425" y="5568950"/>
          <p14:tracePt t="69927" x="4657725" y="5505450"/>
          <p14:tracePt t="69936" x="4638675" y="5454650"/>
          <p14:tracePt t="69944" x="4619625" y="5410200"/>
          <p14:tracePt t="69950" x="4594225" y="5365750"/>
          <p14:tracePt t="69954" x="4581525" y="5334000"/>
          <p14:tracePt t="69957" x="4556125" y="5303838"/>
          <p14:tracePt t="69961" x="4543425" y="5272088"/>
          <p14:tracePt t="69968" x="4530725" y="5214938"/>
          <p14:tracePt t="69972" x="4518025" y="5176838"/>
          <p14:tracePt t="69976" x="4498975" y="5145088"/>
          <p14:tracePt t="69982" x="4454525" y="5106988"/>
          <p14:tracePt t="69987" x="4392613" y="5062538"/>
          <p14:tracePt t="69990" x="4329113" y="5030788"/>
          <p14:tracePt t="69997" x="4221163" y="4979988"/>
          <p14:tracePt t="70001" x="4164013" y="4956175"/>
          <p14:tracePt t="70177" x="4157663" y="4956175"/>
          <p14:tracePt t="70188" x="4164013" y="4956175"/>
          <p14:tracePt t="70219" x="4164013" y="4968875"/>
          <p14:tracePt t="70224" x="4170363" y="4986338"/>
          <p14:tracePt t="70233" x="4170363" y="5011738"/>
          <p14:tracePt t="70241" x="4170363" y="5056188"/>
          <p14:tracePt t="70251" x="4170363" y="5087938"/>
          <p14:tracePt t="70257" x="4170363" y="5176838"/>
          <p14:tracePt t="70265" x="4170363" y="5253038"/>
          <p14:tracePt t="70271" x="4151313" y="5327650"/>
          <p14:tracePt t="70279" x="4113213" y="5429250"/>
          <p14:tracePt t="70286" x="4044950" y="5588000"/>
          <p14:tracePt t="70294" x="3962400" y="5719763"/>
          <p14:tracePt t="70299" x="3905250" y="5795963"/>
          <p14:tracePt t="70304" x="3835400" y="5891213"/>
          <p14:tracePt t="70314" x="3735388" y="6003925"/>
          <p14:tracePt t="70319" x="3659188" y="6092825"/>
          <p14:tracePt t="70325" x="3576638" y="6181725"/>
          <p14:tracePt t="70329" x="3506788" y="6245225"/>
          <p14:tracePt t="70334" x="3449638" y="6296025"/>
          <p14:tracePt t="70342" x="3336925" y="6376988"/>
          <p14:tracePt t="70347" x="3260725" y="6421438"/>
          <p14:tracePt t="70351" x="3222625" y="6440488"/>
          <p14:tracePt t="70359" x="3121025" y="6478588"/>
          <p14:tracePt t="70364" x="3084513" y="6484938"/>
          <p14:tracePt t="70368" x="3052763" y="6484938"/>
          <p14:tracePt t="70373" x="3033713" y="6484938"/>
          <p14:tracePt t="70378" x="2982913" y="6484938"/>
          <p14:tracePt t="70383" x="2963863" y="6484938"/>
          <p14:tracePt t="70391" x="2894013" y="6484938"/>
          <p14:tracePt t="70396" x="2830513" y="6472238"/>
          <p14:tracePt t="70401" x="2779713" y="6465888"/>
          <p14:tracePt t="70409" x="2641600" y="6434138"/>
          <p14:tracePt t="70413" x="2533650" y="6408738"/>
          <p14:tracePt t="70422" x="2395538" y="6383338"/>
          <p14:tracePt t="70427" x="2179638" y="6334125"/>
          <p14:tracePt t="70433" x="2060575" y="6296025"/>
          <p14:tracePt t="70440" x="1863725" y="6251575"/>
          <p14:tracePt t="70446" x="1712913" y="6200775"/>
          <p14:tracePt t="70454" x="1528763" y="6143625"/>
          <p14:tracePt t="70461" x="1390650" y="6092825"/>
          <p14:tracePt t="70466" x="1289050" y="6054725"/>
          <p14:tracePt t="70470" x="1200150" y="6022975"/>
          <p14:tracePt t="70475" x="1131888" y="5986463"/>
          <p14:tracePt t="70479" x="1068388" y="5961063"/>
          <p14:tracePt t="70486" x="985838" y="5922963"/>
          <p14:tracePt t="70490" x="915988" y="5878513"/>
          <p14:tracePt t="70494" x="877888" y="5853113"/>
          <p14:tracePt t="70500" x="839788" y="5827713"/>
          <p14:tracePt t="70504" x="809625" y="5795963"/>
          <p14:tracePt t="70508" x="784225" y="5770563"/>
          <p14:tracePt t="70515" x="777875" y="5745163"/>
          <p14:tracePt t="70521" x="765175" y="5726113"/>
          <p14:tracePt t="70526" x="758825" y="5707063"/>
          <p14:tracePt t="70533" x="758825" y="5688013"/>
          <p14:tracePt t="70538" x="758825" y="5668963"/>
          <p14:tracePt t="70543" x="758825" y="5657850"/>
          <p14:tracePt t="70551" x="758825" y="5638800"/>
          <p14:tracePt t="70556" x="758825" y="5613400"/>
          <p14:tracePt t="70562" x="765175" y="5594350"/>
          <p14:tracePt t="70567" x="777875" y="5575300"/>
          <p14:tracePt t="70573" x="777875" y="5556250"/>
          <p14:tracePt t="70579" x="803275" y="5524500"/>
          <p14:tracePt t="70584" x="815975" y="5511800"/>
          <p14:tracePt t="70588" x="846138" y="5467350"/>
          <p14:tracePt t="70598" x="890588" y="5410200"/>
          <p14:tracePt t="70604" x="935038" y="5372100"/>
          <p14:tracePt t="70611" x="998538" y="5310188"/>
          <p14:tracePt t="70616" x="1042988" y="5278438"/>
          <p14:tracePt t="70621" x="1125538" y="5221288"/>
          <p14:tracePt t="70630" x="1244600" y="5151438"/>
          <p14:tracePt t="70635" x="1333500" y="5100638"/>
          <p14:tracePt t="70642" x="1460500" y="5043488"/>
          <p14:tracePt t="70648" x="1624013" y="4999038"/>
          <p14:tracePt t="70655" x="1744663" y="4962525"/>
          <p14:tracePt t="70659" x="1901825" y="4930775"/>
          <p14:tracePt t="70665" x="2035175" y="4911725"/>
          <p14:tracePt t="70673" x="2268538" y="4899025"/>
          <p14:tracePt t="70677" x="2427288" y="4899025"/>
          <p14:tracePt t="70682" x="2565400" y="4899025"/>
          <p14:tracePt t="70688" x="2730500" y="4899025"/>
          <p14:tracePt t="70692" x="2900363" y="4924425"/>
          <p14:tracePt t="70696" x="3014663" y="4937125"/>
          <p14:tracePt t="70704" x="3171825" y="4968875"/>
          <p14:tracePt t="70708" x="3406775" y="5011738"/>
          <p14:tracePt t="70712" x="3525838" y="5043488"/>
          <p14:tracePt t="70717" x="3671888" y="5075238"/>
          <p14:tracePt t="70722" x="3841750" y="5119688"/>
          <p14:tracePt t="70727" x="4013200" y="5157788"/>
          <p14:tracePt t="70731" x="4195763" y="5195888"/>
          <p14:tracePt t="70739" x="4479925" y="5246688"/>
          <p14:tracePt t="70743" x="4651375" y="5278438"/>
          <p14:tracePt t="70749" x="4884738" y="5314950"/>
          <p14:tracePt t="70753" x="5030788" y="5334000"/>
          <p14:tracePt t="70757" x="5181600" y="5359400"/>
          <p14:tracePt t="70762" x="5359400" y="5372100"/>
          <p14:tracePt t="70772" x="5605463" y="5410200"/>
          <p14:tracePt t="70778" x="5838825" y="5441950"/>
          <p14:tracePt t="70786" x="6016625" y="5454650"/>
          <p14:tracePt t="70792" x="6154738" y="5467350"/>
          <p14:tracePt t="70800" x="6281738" y="5480050"/>
          <p14:tracePt t="70806" x="6388100" y="5492750"/>
          <p14:tracePt t="70813" x="6451600" y="5492750"/>
          <p14:tracePt t="70819" x="6540500" y="5492750"/>
          <p14:tracePt t="70824" x="6572250" y="5492750"/>
          <p14:tracePt t="70833" x="6616700" y="5492750"/>
          <p14:tracePt t="70838" x="6642100" y="5492750"/>
          <p14:tracePt t="70841" x="6648450" y="5492750"/>
          <p14:tracePt t="70851" x="6673850" y="5492750"/>
          <p14:tracePt t="70859" x="6735763" y="5505450"/>
          <p14:tracePt t="70867" x="6792913" y="5524500"/>
          <p14:tracePt t="70872" x="6850063" y="5549900"/>
          <p14:tracePt t="70880" x="6926263" y="5588000"/>
          <p14:tracePt t="70885" x="6970713" y="5619750"/>
          <p14:tracePt t="70894" x="7051675" y="5662613"/>
          <p14:tracePt t="70900" x="7134225" y="5713413"/>
          <p14:tracePt t="70909" x="7248525" y="5776913"/>
          <p14:tracePt t="70914" x="7312025" y="5821363"/>
          <p14:tracePt t="70919" x="7367588" y="5853113"/>
          <p14:tracePt t="70925" x="7424738" y="5884863"/>
          <p14:tracePt t="70930" x="7456488" y="5897563"/>
          <p14:tracePt t="70936" x="7481888" y="5910263"/>
          <p14:tracePt t="70944" x="7513638" y="5929313"/>
          <p14:tracePt t="70948" x="7519988" y="5935663"/>
          <p14:tracePt t="70991" x="7519988" y="5942013"/>
          <p14:tracePt t="70996" x="7519988" y="5948363"/>
          <p14:tracePt t="71004" x="7513638" y="5961063"/>
          <p14:tracePt t="71011" x="7481888" y="5967413"/>
          <p14:tracePt t="71027" x="7348538" y="5980113"/>
          <p14:tracePt t="71038" x="7204075" y="6010275"/>
          <p14:tracePt t="71049" x="7038975" y="6048375"/>
          <p14:tracePt t="71056" x="6894513" y="6086475"/>
          <p14:tracePt t="71060" x="6799263" y="6111875"/>
          <p14:tracePt t="71069" x="6667500" y="6156325"/>
          <p14:tracePt t="71074" x="6565900" y="6188075"/>
          <p14:tracePt t="71080" x="6489700" y="6219825"/>
          <p14:tracePt t="71085" x="6407150" y="6251575"/>
          <p14:tracePt t="71089" x="6326188" y="6276975"/>
          <p14:tracePt t="71097" x="6230938" y="6315075"/>
          <p14:tracePt t="71103" x="6135688" y="6345238"/>
          <p14:tracePt t="71107" x="6065838" y="6364288"/>
          <p14:tracePt t="71113" x="5972175" y="6389688"/>
          <p14:tracePt t="71117" x="5946775" y="6389688"/>
          <p14:tracePt t="71121" x="5851525" y="6415088"/>
          <p14:tracePt t="71128" x="5749925" y="6421438"/>
          <p14:tracePt t="71133" x="5668963" y="6427788"/>
          <p14:tracePt t="71137" x="5548313" y="6434138"/>
          <p14:tracePt t="71143" x="5414963" y="6434138"/>
          <p14:tracePt t="71148" x="5321300" y="6434138"/>
          <p14:tracePt t="71153" x="5194300" y="6434138"/>
          <p14:tracePt t="71163" x="4973638" y="6434138"/>
          <p14:tracePt t="71170" x="4770438" y="6408738"/>
          <p14:tracePt t="71176" x="4581525" y="6389688"/>
          <p14:tracePt t="71180" x="4467225" y="6376988"/>
          <p14:tracePt t="71184" x="4373563" y="6357938"/>
          <p14:tracePt t="71193" x="4208463" y="6340475"/>
          <p14:tracePt t="71197" x="4019550" y="6302375"/>
          <p14:tracePt t="71203" x="3879850" y="6283325"/>
          <p14:tracePt t="71207" x="3771900" y="6257925"/>
          <p14:tracePt t="71211" x="3646488" y="6232525"/>
          <p14:tracePt t="71216" x="3544888" y="6207125"/>
          <p14:tracePt t="71224" x="3375025" y="6181725"/>
          <p14:tracePt t="71230" x="3184525" y="6137275"/>
          <p14:tracePt t="71237" x="3078163" y="6124575"/>
          <p14:tracePt t="71242" x="2925763" y="6099175"/>
          <p14:tracePt t="71247" x="2811463" y="6086475"/>
          <p14:tracePt t="71257" x="2705100" y="6073775"/>
          <p14:tracePt t="71264" x="2439988" y="6061075"/>
          <p14:tracePt t="71272" x="2306638" y="6061075"/>
          <p14:tracePt t="71278" x="2192338" y="6061075"/>
          <p14:tracePt t="71286" x="2105025" y="6054725"/>
          <p14:tracePt t="71291" x="2041525" y="6054725"/>
          <p14:tracePt t="71295" x="2022475" y="6048375"/>
          <p14:tracePt t="71303" x="2009775" y="6048375"/>
          <p14:tracePt t="71309" x="1965325" y="6042025"/>
          <p14:tracePt t="71312" x="1958975" y="6042025"/>
          <p14:tracePt t="71334" x="1952625" y="6035675"/>
          <p14:tracePt t="71339" x="1946275" y="6029325"/>
          <p14:tracePt t="71343" x="1933575" y="6029325"/>
          <p14:tracePt t="71353" x="1901825" y="6022975"/>
          <p14:tracePt t="71359" x="1870075" y="6010275"/>
          <p14:tracePt t="71367" x="1825625" y="6003925"/>
          <p14:tracePt t="71373" x="1782763" y="5986463"/>
          <p14:tracePt t="71380" x="1738313" y="5967413"/>
          <p14:tracePt t="71385" x="1706563" y="5961063"/>
          <p14:tracePt t="71389" x="1681163" y="5942013"/>
          <p14:tracePt t="71397" x="1649413" y="5922963"/>
          <p14:tracePt t="71404" x="1617663" y="5897563"/>
          <p14:tracePt t="71411" x="1592263" y="5891213"/>
          <p14:tracePt t="71417" x="1579563" y="5884863"/>
          <p14:tracePt t="71446" x="1573213" y="5865813"/>
          <p14:tracePt t="71459" x="1579563" y="5859463"/>
          <p14:tracePt t="71463" x="1585913" y="5846763"/>
          <p14:tracePt t="71467" x="1598613" y="5840413"/>
          <p14:tracePt t="71478" x="1636713" y="5802313"/>
          <p14:tracePt t="71483" x="1668463" y="5783263"/>
          <p14:tracePt t="71488" x="1693863" y="5764213"/>
          <p14:tracePt t="71493" x="1719263" y="5745163"/>
          <p14:tracePt t="71497" x="1744663" y="5732463"/>
          <p14:tracePt t="71505" x="1770063" y="5707063"/>
          <p14:tracePt t="71509" x="1806575" y="5681663"/>
          <p14:tracePt t="71513" x="1838325" y="5662613"/>
          <p14:tracePt t="71517" x="1851025" y="5657850"/>
          <p14:tracePt t="71524" x="1901825" y="5619750"/>
          <p14:tracePt t="71528" x="1939925" y="5600700"/>
          <p14:tracePt t="71532" x="1965325" y="5588000"/>
          <p14:tracePt t="71539" x="2028825" y="5556250"/>
          <p14:tracePt t="71543" x="2060575" y="5537200"/>
          <p14:tracePt t="71547" x="2105025" y="5518150"/>
          <p14:tracePt t="71553" x="2173288" y="5486400"/>
          <p14:tracePt t="71556" x="2211388" y="5461000"/>
          <p14:tracePt t="71560" x="2262188" y="5435600"/>
          <p14:tracePt t="71564" x="2319338" y="5410200"/>
          <p14:tracePt t="71573" x="2457450" y="5359400"/>
          <p14:tracePt t="71578" x="2559050" y="5310188"/>
          <p14:tracePt t="71583" x="2641600" y="5284788"/>
          <p14:tracePt t="71587" x="2736850" y="5253038"/>
          <p14:tracePt t="71591" x="2811463" y="5233988"/>
          <p14:tracePt t="71595" x="2881313" y="5214938"/>
          <p14:tracePt t="71604" x="3033713" y="5183188"/>
          <p14:tracePt t="71609" x="3140075" y="5164138"/>
          <p14:tracePt t="71615" x="3254375" y="5157788"/>
          <p14:tracePt t="71619" x="3336925" y="5157788"/>
          <p14:tracePt t="71623" x="3400425" y="5157788"/>
          <p14:tracePt t="71627" x="3481388" y="5157788"/>
          <p14:tracePt t="71635" x="3614738" y="5157788"/>
          <p14:tracePt t="71640" x="3709988" y="5157788"/>
          <p14:tracePt t="71647" x="3835400" y="5176838"/>
          <p14:tracePt t="71652" x="3975100" y="5202238"/>
          <p14:tracePt t="71658" x="4119563" y="5227638"/>
          <p14:tracePt t="71665" x="4259263" y="5259388"/>
          <p14:tracePt t="71671" x="4379913" y="5284788"/>
          <p14:tracePt t="71675" x="4505325" y="5310188"/>
          <p14:tracePt t="71684" x="4676775" y="5346700"/>
          <p14:tracePt t="71688" x="4852988" y="5391150"/>
          <p14:tracePt t="71694" x="4992688" y="5422900"/>
          <p14:tracePt t="71701" x="5105400" y="5448300"/>
          <p14:tracePt t="71706" x="5245100" y="5467350"/>
          <p14:tracePt t="71711" x="5372100" y="5492750"/>
          <p14:tracePt t="71715" x="5459413" y="5499100"/>
          <p14:tracePt t="71720" x="5548313" y="5511800"/>
          <p14:tracePt t="71730" x="5749925" y="5524500"/>
          <p14:tracePt t="71735" x="5895975" y="5524500"/>
          <p14:tracePt t="71743" x="6072188" y="5524500"/>
          <p14:tracePt t="71748" x="6224588" y="5524500"/>
          <p14:tracePt t="71757" x="6351588" y="5524500"/>
          <p14:tracePt t="71763" x="6565900" y="5524500"/>
          <p14:tracePt t="71769" x="6704013" y="5524500"/>
          <p14:tracePt t="71776" x="6843713" y="5524500"/>
          <p14:tracePt t="71781" x="6938963" y="5524500"/>
          <p14:tracePt t="71790" x="7051675" y="5524500"/>
          <p14:tracePt t="71797" x="7134225" y="5537200"/>
          <p14:tracePt t="71805" x="7178675" y="5549900"/>
          <p14:tracePt t="71810" x="7216775" y="5568950"/>
          <p14:tracePt t="71814" x="7223125" y="5575300"/>
          <p14:tracePt t="71822" x="7267575" y="5600700"/>
          <p14:tracePt t="71827" x="7286625" y="5619750"/>
          <p14:tracePt t="71831" x="7305675" y="5632450"/>
          <p14:tracePt t="71839" x="7337425" y="5662613"/>
          <p14:tracePt t="71844" x="7354888" y="5675313"/>
          <p14:tracePt t="71852" x="7380288" y="5707063"/>
          <p14:tracePt t="71857" x="7418388" y="5738813"/>
          <p14:tracePt t="71862" x="7450138" y="5770563"/>
          <p14:tracePt t="71870" x="7500938" y="5815013"/>
          <p14:tracePt t="71875" x="7526338" y="5846763"/>
          <p14:tracePt t="71880" x="7564438" y="5884863"/>
          <p14:tracePt t="71885" x="7589838" y="5903913"/>
          <p14:tracePt t="71890" x="7615238" y="5942013"/>
          <p14:tracePt t="71893" x="7634288" y="5961063"/>
          <p14:tracePt t="71900" x="7653338" y="5992813"/>
          <p14:tracePt t="71904" x="7659688" y="6016625"/>
          <p14:tracePt t="71909" x="7666038" y="6022975"/>
          <p14:tracePt t="71914" x="7672388" y="6042025"/>
          <p14:tracePt t="71920" x="7672388" y="6048375"/>
          <p14:tracePt t="71925" x="7677150" y="6054725"/>
          <p14:tracePt t="71936" x="7677150" y="6061075"/>
          <p14:tracePt t="71946" x="7677150" y="6067425"/>
          <p14:tracePt t="71951" x="7677150" y="6073775"/>
          <p14:tracePt t="71956" x="7677150" y="6080125"/>
          <p14:tracePt t="71964" x="7666038" y="6086475"/>
          <p14:tracePt t="71968" x="7653338" y="6092825"/>
          <p14:tracePt t="71973" x="7634288" y="6099175"/>
          <p14:tracePt t="71978" x="7615238" y="6111875"/>
          <p14:tracePt t="71982" x="7583488" y="6124575"/>
          <p14:tracePt t="71986" x="7570788" y="6130925"/>
          <p14:tracePt t="71992" x="7526338" y="6143625"/>
          <p14:tracePt t="71997" x="7437438" y="6162675"/>
          <p14:tracePt t="72002" x="7367588" y="6175375"/>
          <p14:tracePt t="72007" x="7273925" y="6200775"/>
          <p14:tracePt t="72011" x="7204075" y="6213475"/>
          <p14:tracePt t="72014" x="7134225" y="6219825"/>
          <p14:tracePt t="72018" x="7064375" y="6226175"/>
          <p14:tracePt t="72025" x="6856413" y="6251575"/>
          <p14:tracePt t="72030" x="6723063" y="6257925"/>
          <p14:tracePt t="72035" x="6591300" y="6264275"/>
          <p14:tracePt t="72041" x="6451600" y="6270625"/>
          <p14:tracePt t="72045" x="6313488" y="6270625"/>
          <p14:tracePt t="72049" x="6205538" y="6270625"/>
          <p14:tracePt t="72057" x="6078538" y="6270625"/>
          <p14:tracePt t="72063" x="5870575" y="6270625"/>
          <p14:tracePt t="72070" x="5707063" y="6270625"/>
          <p14:tracePt t="72077" x="5529263" y="6270625"/>
          <p14:tracePt t="72084" x="5372100" y="6270625"/>
          <p14:tracePt t="72090" x="5187950" y="6270625"/>
          <p14:tracePt t="72096" x="5005388" y="6270625"/>
          <p14:tracePt t="72106" x="4714875" y="6270625"/>
          <p14:tracePt t="72111" x="4448175" y="6270625"/>
          <p14:tracePt t="72117" x="4271963" y="6257925"/>
          <p14:tracePt t="72121" x="4076700" y="6251575"/>
          <p14:tracePt t="72125" x="3924300" y="6245225"/>
          <p14:tracePt t="72129" x="3790950" y="6226175"/>
          <p14:tracePt t="72137" x="3538538" y="6213475"/>
          <p14:tracePt t="72142" x="3375025" y="6194425"/>
          <p14:tracePt t="72145" x="3267075" y="6188075"/>
          <p14:tracePt t="72152" x="3084513" y="6175375"/>
          <p14:tracePt t="72158" x="2932113" y="6162675"/>
          <p14:tracePt t="72168" x="2736850" y="6143625"/>
          <p14:tracePt t="72173" x="2552700" y="6137275"/>
          <p14:tracePt t="72180" x="2451100" y="6130925"/>
          <p14:tracePt t="72185" x="2357438" y="6124575"/>
          <p14:tracePt t="72190" x="2281238" y="6124575"/>
          <p14:tracePt t="72198" x="2166938" y="6118225"/>
          <p14:tracePt t="72204" x="2066925" y="6111875"/>
          <p14:tracePt t="72210" x="1984375" y="6105525"/>
          <p14:tracePt t="72216" x="1914525" y="6099175"/>
          <p14:tracePt t="72221" x="1838325" y="6086475"/>
          <p14:tracePt t="72230" x="1763713" y="6067425"/>
          <p14:tracePt t="72237" x="1655763" y="6042025"/>
          <p14:tracePt t="72244" x="1566863" y="6016625"/>
          <p14:tracePt t="72249" x="1509713" y="5999163"/>
          <p14:tracePt t="72254" x="1460500" y="5980113"/>
          <p14:tracePt t="72264" x="1403350" y="5954713"/>
          <p14:tracePt t="72271" x="1358900" y="5935663"/>
          <p14:tracePt t="72276" x="1346200" y="5916613"/>
          <p14:tracePt t="72280" x="1339850" y="5910263"/>
          <p14:tracePt t="72283" x="1333500" y="5903913"/>
          <p14:tracePt t="72286" x="1333500" y="5897563"/>
          <p14:tracePt t="72291" x="1327150" y="5897563"/>
          <p14:tracePt t="72308" x="1327150" y="5884863"/>
          <p14:tracePt t="72311" x="1327150" y="5878513"/>
          <p14:tracePt t="72315" x="1327150" y="5865813"/>
          <p14:tracePt t="72319" x="1327150" y="5859463"/>
          <p14:tracePt t="72324" x="1327150" y="5853113"/>
          <p14:tracePt t="72327" x="1327150" y="5846763"/>
          <p14:tracePt t="72330" x="1333500" y="5834063"/>
          <p14:tracePt t="72333" x="1339850" y="5827713"/>
          <p14:tracePt t="72341" x="1346200" y="5808663"/>
          <p14:tracePt t="72345" x="1365250" y="5776913"/>
          <p14:tracePt t="72349" x="1377950" y="5764213"/>
          <p14:tracePt t="72354" x="1390650" y="5745163"/>
          <p14:tracePt t="72358" x="1403350" y="5726113"/>
          <p14:tracePt t="72361" x="1409700" y="5707063"/>
          <p14:tracePt t="72365" x="1422400" y="5688013"/>
          <p14:tracePt t="72374" x="1441450" y="5651500"/>
          <p14:tracePt t="72378" x="1460500" y="5619750"/>
          <p14:tracePt t="72383" x="1471613" y="5600700"/>
          <p14:tracePt t="72387" x="1490663" y="5562600"/>
          <p14:tracePt t="72391" x="1516063" y="5524500"/>
          <p14:tracePt t="72395" x="1528763" y="5492750"/>
          <p14:tracePt t="72403" x="1573213" y="5429250"/>
          <p14:tracePt t="72408" x="1617663" y="5372100"/>
          <p14:tracePt t="72412" x="1655763" y="5334000"/>
          <p14:tracePt t="72417" x="1693863" y="5291138"/>
          <p14:tracePt t="72422" x="1738313" y="5240338"/>
          <p14:tracePt t="72426" x="1789113" y="5195888"/>
          <p14:tracePt t="72433" x="1851025" y="5138738"/>
          <p14:tracePt t="72438" x="1927225" y="5081588"/>
          <p14:tracePt t="72443" x="1997075" y="5043488"/>
          <p14:tracePt t="72449" x="2060575" y="5011738"/>
          <p14:tracePt t="72453" x="2128838" y="4986338"/>
          <p14:tracePt t="72457" x="2166938" y="4968875"/>
          <p14:tracePt t="72465" x="2262188" y="4949825"/>
          <p14:tracePt t="72473" x="2395538" y="4918075"/>
          <p14:tracePt t="72480" x="2514600" y="4899025"/>
          <p14:tracePt t="72484" x="2584450" y="4892675"/>
          <p14:tracePt t="72488" x="2679700" y="4892675"/>
          <p14:tracePt t="72497" x="2830513" y="4886325"/>
          <p14:tracePt t="72502" x="2925763" y="4886325"/>
          <p14:tracePt t="72506" x="3033713" y="4886325"/>
          <p14:tracePt t="72513" x="3165475" y="4886325"/>
          <p14:tracePt t="72517" x="3248025" y="4886325"/>
          <p14:tracePt t="72521" x="3343275" y="4886325"/>
          <p14:tracePt t="72528" x="3506788" y="4886325"/>
          <p14:tracePt t="72533" x="3665538" y="4886325"/>
          <p14:tracePt t="72536" x="3741738" y="4886325"/>
          <p14:tracePt t="72542" x="3905250" y="4886325"/>
          <p14:tracePt t="72545" x="3981450" y="4886325"/>
          <p14:tracePt t="72549" x="4081463" y="4886325"/>
          <p14:tracePt t="72553" x="4195763" y="4886325"/>
          <p14:tracePt t="72560" x="4360863" y="4886325"/>
          <p14:tracePt t="72564" x="4511675" y="4892675"/>
          <p14:tracePt t="72568" x="4606925" y="4899025"/>
          <p14:tracePt t="72573" x="4789488" y="4911725"/>
          <p14:tracePt t="72577" x="4916488" y="4918075"/>
          <p14:tracePt t="72580" x="5024438" y="4924425"/>
          <p14:tracePt t="72584" x="5080000" y="4937125"/>
          <p14:tracePt t="72592" x="5389563" y="4956175"/>
          <p14:tracePt t="72598" x="5605463" y="4968875"/>
          <p14:tracePt t="72604" x="5838825" y="4992688"/>
          <p14:tracePt t="72608" x="5978525" y="5005388"/>
          <p14:tracePt t="72612" x="6097588" y="5024438"/>
          <p14:tracePt t="72615" x="6186488" y="5030788"/>
          <p14:tracePt t="72624" x="6438900" y="5049838"/>
          <p14:tracePt t="72629" x="6597650" y="5068888"/>
          <p14:tracePt t="72633" x="6680200" y="5075238"/>
          <p14:tracePt t="72637" x="6811963" y="5094288"/>
          <p14:tracePt t="72640" x="6881813" y="5100638"/>
          <p14:tracePt t="72644" x="6958013" y="5106988"/>
          <p14:tracePt t="72647" x="7026275" y="5126038"/>
          <p14:tracePt t="72655" x="7134225" y="5138738"/>
          <p14:tracePt t="72659" x="7229475" y="5151438"/>
          <p14:tracePt t="72662" x="7267575" y="5164138"/>
          <p14:tracePt t="72668" x="7318375" y="5176838"/>
          <p14:tracePt t="72673" x="7399338" y="5195888"/>
          <p14:tracePt t="72677" x="7431088" y="5208588"/>
          <p14:tracePt t="72684" x="7475538" y="5214938"/>
          <p14:tracePt t="72688" x="7507288" y="5227638"/>
          <p14:tracePt t="72691" x="7519988" y="5233988"/>
          <p14:tracePt t="72697" x="7539038" y="5233988"/>
          <p14:tracePt t="72702" x="7545388" y="5240338"/>
          <p14:tracePt t="72705" x="7551738" y="5246688"/>
          <p14:tracePt t="72723" x="7558088" y="5246688"/>
          <p14:tracePt t="72736" x="7558088" y="5253038"/>
          <p14:tracePt t="72743" x="7558088" y="5265738"/>
          <p14:tracePt t="72752" x="7558088" y="5284788"/>
          <p14:tracePt t="72760" x="7558088" y="5310188"/>
          <p14:tracePt t="72766" x="7551738" y="5327650"/>
          <p14:tracePt t="72770" x="7545388" y="5346700"/>
          <p14:tracePt t="72779" x="7539038" y="5384800"/>
          <p14:tracePt t="72782" x="7539038" y="5397500"/>
          <p14:tracePt t="72785" x="7532688" y="5422900"/>
          <p14:tracePt t="72789" x="7532688" y="5435600"/>
          <p14:tracePt t="72795" x="7532688" y="5467350"/>
          <p14:tracePt t="72799" x="7532688" y="5492750"/>
          <p14:tracePt t="72802" x="7532688" y="5505450"/>
          <p14:tracePt t="72809" x="7532688" y="5543550"/>
          <p14:tracePt t="72813" x="7532688" y="5556250"/>
          <p14:tracePt t="72817" x="7532688" y="5568950"/>
          <p14:tracePt t="72821" x="7532688" y="5581650"/>
          <p14:tracePt t="72826" x="7526338" y="5581650"/>
          <p14:tracePt t="72829" x="7526338" y="5607050"/>
          <p14:tracePt t="72833" x="7526338" y="5613400"/>
          <p14:tracePt t="72836" x="7526338" y="5619750"/>
          <p14:tracePt t="72843" x="7526338" y="5626100"/>
          <p14:tracePt t="72846" x="7526338" y="5632450"/>
          <p14:tracePt t="72856" x="7519988" y="5638800"/>
          <p14:tracePt t="72862" x="7519988" y="5645150"/>
          <p14:tracePt t="72877" x="7519988" y="5651500"/>
          <p14:tracePt t="72883" x="7519988" y="5657850"/>
          <p14:tracePt t="72889" x="7513638" y="5662613"/>
          <p14:tracePt t="72894" x="7513638" y="5668963"/>
          <p14:tracePt t="72904" x="7507288" y="5675313"/>
          <p14:tracePt t="72909" x="7500938" y="5681663"/>
          <p14:tracePt t="72915" x="7494588" y="5694363"/>
          <p14:tracePt t="72922" x="7488238" y="5713413"/>
          <p14:tracePt t="72930" x="7481888" y="5726113"/>
          <p14:tracePt t="72940" x="7456488" y="5751513"/>
          <p14:tracePt t="72950" x="7443788" y="5770563"/>
          <p14:tracePt t="72956" x="7437438" y="5776913"/>
          <p14:tracePt t="72960" x="7431088" y="5789613"/>
          <p14:tracePt t="72966" x="7424738" y="5795963"/>
          <p14:tracePt t="72972" x="7418388" y="5802313"/>
          <p14:tracePt t="72975" x="7412038" y="5808663"/>
          <p14:tracePt t="72990" x="7405688" y="5808663"/>
          <p14:tracePt t="73226" x="7399338" y="5821363"/>
          <p14:tracePt t="73235" x="7386638" y="5840413"/>
          <p14:tracePt t="73242" x="7367588" y="5859463"/>
          <p14:tracePt t="73246" x="7361238" y="5865813"/>
          <p14:tracePt t="73256" x="7324725" y="5903913"/>
          <p14:tracePt t="73266" x="7280275" y="5961063"/>
          <p14:tracePt t="73273" x="7229475" y="6010275"/>
          <p14:tracePt t="73282" x="7165975" y="6080125"/>
          <p14:tracePt t="73290" x="7077075" y="6162675"/>
          <p14:tracePt t="73301" x="6996113" y="6226175"/>
          <p14:tracePt t="73310" x="6926263" y="6283325"/>
          <p14:tracePt t="73315" x="6869113" y="6327775"/>
          <p14:tracePt t="73320" x="6850063" y="6340475"/>
          <p14:tracePt t="73323" x="6818313" y="6357938"/>
          <p14:tracePt t="73330" x="6773863" y="6376988"/>
          <p14:tracePt t="73334" x="6761163" y="6383338"/>
          <p14:tracePt t="73340" x="6723063" y="6408738"/>
          <p14:tracePt t="73348" x="6661150" y="6434138"/>
          <p14:tracePt t="73354" x="6629400" y="6440488"/>
          <p14:tracePt t="73361" x="6591300" y="6459538"/>
          <p14:tracePt t="73365" x="6553200" y="6472238"/>
          <p14:tracePt t="73369" x="6521450" y="6478588"/>
          <p14:tracePt t="73376" x="6457950" y="6491288"/>
          <p14:tracePt t="73380" x="6426200" y="6497638"/>
          <p14:tracePt t="73385" x="6381750" y="6503988"/>
          <p14:tracePt t="73392" x="6332538" y="6516688"/>
          <p14:tracePt t="73398" x="6281738" y="6523038"/>
          <p14:tracePt t="73406" x="6218238" y="6529388"/>
          <p14:tracePt t="73414" x="6148388" y="6535738"/>
          <p14:tracePt t="73421" x="6084888" y="6535738"/>
          <p14:tracePt t="73427" x="6042025" y="6542088"/>
          <p14:tracePt t="73432" x="5991225" y="6548438"/>
          <p14:tracePt t="73441" x="5940425" y="6554788"/>
          <p14:tracePt t="73446" x="5895975" y="6554788"/>
          <p14:tracePt t="73455" x="5832475" y="6554788"/>
          <p14:tracePt t="73460" x="5788025" y="6554788"/>
          <p14:tracePt t="73465" x="5737225" y="6561138"/>
          <p14:tracePt t="73475" x="5694363" y="6561138"/>
          <p14:tracePt t="73480" x="5649913" y="6561138"/>
          <p14:tracePt t="73488" x="5592763" y="6554788"/>
          <p14:tracePt t="73494" x="5535613" y="6548438"/>
          <p14:tracePt t="73504" x="5465763" y="6535738"/>
          <p14:tracePt t="73512" x="5372100" y="6523038"/>
          <p14:tracePt t="73518" x="5321300" y="6510338"/>
          <p14:tracePt t="73522" x="5257800" y="6497638"/>
          <p14:tracePt t="73526" x="5213350" y="6484938"/>
          <p14:tracePt t="73532" x="5156200" y="6472238"/>
          <p14:tracePt t="73536" x="5118100" y="6465888"/>
          <p14:tracePt t="73540" x="5086350" y="6459538"/>
          <p14:tracePt t="73547" x="5030788" y="6440488"/>
          <p14:tracePt t="73552" x="4973638" y="6434138"/>
          <p14:tracePt t="73557" x="4941888" y="6427788"/>
          <p14:tracePt t="73562" x="4891088" y="6421438"/>
          <p14:tracePt t="73566" x="4865688" y="6408738"/>
          <p14:tracePt t="73571" x="4846638" y="6408738"/>
          <p14:tracePt t="73574" x="4814888" y="6402388"/>
          <p14:tracePt t="73581" x="4776788" y="6396038"/>
          <p14:tracePt t="73585" x="4764088" y="6396038"/>
          <p14:tracePt t="73589" x="4751388" y="6396038"/>
          <p14:tracePt t="73593" x="4733925" y="6389688"/>
          <p14:tracePt t="73597" x="4714875" y="6383338"/>
          <p14:tracePt t="73603" x="4708525" y="6383338"/>
          <p14:tracePt t="73613" x="4695825" y="6383338"/>
          <p14:tracePt t="73617" x="4689475" y="6383338"/>
          <p14:tracePt t="73622" x="4683125" y="6383338"/>
          <p14:tracePt t="73626" x="4676775" y="6383338"/>
          <p14:tracePt t="73631" x="4670425" y="6383338"/>
          <p14:tracePt t="73649" x="4657725" y="6383338"/>
          <p14:tracePt t="73661" x="4651375" y="6383338"/>
          <p14:tracePt t="73912" x="4651375" y="6389688"/>
          <p14:tracePt t="73919" x="4645025" y="6389688"/>
          <p14:tracePt t="73924" x="4638675" y="6389688"/>
          <p14:tracePt t="73930" x="4638675" y="6396038"/>
          <p14:tracePt t="73952" x="4632325" y="6396038"/>
          <p14:tracePt t="73959" x="4632325" y="6402388"/>
          <p14:tracePt t="73981" x="4632325" y="6408738"/>
          <p14:tracePt t="74398" x="4632325" y="6415088"/>
          <p14:tracePt t="74423" x="4625975" y="6415088"/>
          <p14:tracePt t="74525" x="4619625" y="6415088"/>
          <p14:tracePt t="74530" x="4619625" y="6421438"/>
          <p14:tracePt t="74540" x="4613275" y="6427788"/>
          <p14:tracePt t="74558" x="4606925" y="6434138"/>
          <p14:tracePt t="74567" x="4606925" y="6446838"/>
          <p14:tracePt t="74572" x="4600575" y="6446838"/>
          <p14:tracePt t="74578" x="4600575" y="6453188"/>
          <p14:tracePt t="74590" x="4594225" y="6453188"/>
          <p14:tracePt t="74597" x="4594225" y="6459538"/>
          <p14:tracePt t="74611" x="4594225" y="6465888"/>
          <p14:tracePt t="74625" x="4594225" y="6472238"/>
          <p14:tracePt t="74645" x="4594225" y="6478588"/>
          <p14:tracePt t="74650" x="4587875" y="6484938"/>
          <p14:tracePt t="74655" x="4587875" y="6491288"/>
          <p14:tracePt t="74670" x="4581525" y="6491288"/>
          <p14:tracePt t="74681" x="4581525" y="6497638"/>
          <p14:tracePt t="74686" x="4575175" y="6497638"/>
          <p14:tracePt t="75327" x="4568825" y="6497638"/>
          <p14:tracePt t="75606" x="4562475" y="6497638"/>
          <p14:tracePt t="75614" x="4556125" y="6497638"/>
          <p14:tracePt t="75622" x="4549775" y="6497638"/>
          <p14:tracePt t="75632" x="4543425" y="6497638"/>
          <p14:tracePt t="75642" x="4537075" y="6503988"/>
          <p14:tracePt t="75704" x="4530725" y="6510338"/>
          <p14:tracePt t="75860" x="4530725" y="6516688"/>
          <p14:tracePt t="75870" x="4530725" y="6523038"/>
          <p14:tracePt t="75878" x="4524375" y="6523038"/>
          <p14:tracePt t="75896" x="4524375" y="6529388"/>
          <p14:tracePt t="76162" x="4524375" y="6535738"/>
          <p14:tracePt t="76191" x="4518025" y="6554788"/>
          <p14:tracePt t="76195" x="4511675" y="6561138"/>
          <p14:tracePt t="76203" x="4505325" y="6567488"/>
          <p14:tracePt t="76209" x="4498975" y="6586538"/>
          <p14:tracePt t="76218" x="4492625" y="6592888"/>
          <p14:tracePt t="76222" x="4492625" y="6599238"/>
          <p14:tracePt t="76230" x="4486275" y="6599238"/>
          <p14:tracePt t="76323" x="4486275" y="6605588"/>
          <p14:tracePt t="76333" x="4486275" y="6618288"/>
          <p14:tracePt t="76340" x="4473575" y="6624638"/>
          <p14:tracePt t="76350" x="4473575" y="6630988"/>
          <p14:tracePt t="76357" x="4473575" y="6637338"/>
          <p14:tracePt t="76366" x="4473575" y="6643688"/>
          <p14:tracePt t="76996" x="4473575" y="6650038"/>
          <p14:tracePt t="77004" x="4473575" y="6656388"/>
          <p14:tracePt t="77022" x="4473575" y="6662738"/>
          <p14:tracePt t="77415" x="4473575" y="6669088"/>
          <p14:tracePt t="77425" x="4479925" y="6669088"/>
          <p14:tracePt t="77434" x="4492625" y="6669088"/>
          <p14:tracePt t="77446" x="4505325" y="6669088"/>
          <p14:tracePt t="77463" x="4511675" y="6669088"/>
          <p14:tracePt t="77468" x="4518025" y="6669088"/>
          <p14:tracePt t="77479" x="4530725" y="6662738"/>
          <p14:tracePt t="77482" x="4537075" y="6662738"/>
          <p14:tracePt t="77487" x="4543425" y="6656388"/>
          <p14:tracePt t="77495" x="4543425" y="6650038"/>
          <p14:tracePt t="77499" x="4549775" y="6643688"/>
          <p14:tracePt t="77505" x="4556125" y="6643688"/>
          <p14:tracePt t="77511" x="4568825" y="6637338"/>
          <p14:tracePt t="77514" x="4575175" y="6630988"/>
          <p14:tracePt t="77523" x="4600575" y="6630988"/>
          <p14:tracePt t="77529" x="4632325" y="6618288"/>
          <p14:tracePt t="77532" x="4645025" y="6611938"/>
          <p14:tracePt t="77538" x="4664075" y="6611938"/>
          <p14:tracePt t="77544" x="4714875" y="6586538"/>
          <p14:tracePt t="77548" x="4727575" y="6586538"/>
          <p14:tracePt t="77551" x="4770438" y="6573838"/>
          <p14:tracePt t="77554" x="4795838" y="6573838"/>
          <p14:tracePt t="77556" x="4821238" y="6567488"/>
          <p14:tracePt t="77559" x="4833938" y="6561138"/>
          <p14:tracePt t="77561" x="4852988" y="6561138"/>
          <p14:tracePt t="77564" x="4872038" y="6554788"/>
          <p14:tracePt t="77571" x="4916488" y="6542088"/>
          <p14:tracePt t="77574" x="4941888" y="6535738"/>
          <p14:tracePt t="77577" x="4960938" y="6535738"/>
          <p14:tracePt t="77580" x="4979988" y="6535738"/>
          <p14:tracePt t="77584" x="4999038" y="6529388"/>
          <p14:tracePt t="77589" x="5018088" y="6523038"/>
          <p14:tracePt t="77592" x="5037138" y="6516688"/>
          <p14:tracePt t="77594" x="5049838" y="6510338"/>
          <p14:tracePt t="77596" x="5062538" y="6503988"/>
          <p14:tracePt t="77601" x="5086350" y="6497638"/>
          <p14:tracePt t="77605" x="5092700" y="6491288"/>
          <p14:tracePt t="77607" x="5105400" y="6491288"/>
          <p14:tracePt t="77610" x="5124450" y="6484938"/>
          <p14:tracePt t="77614" x="5137150" y="6478588"/>
          <p14:tracePt t="77616" x="5149850" y="6472238"/>
          <p14:tracePt t="77618" x="5156200" y="6465888"/>
          <p14:tracePt t="77621" x="5168900" y="6453188"/>
          <p14:tracePt t="77623" x="5175250" y="6453188"/>
          <p14:tracePt t="77626" x="5194300" y="6453188"/>
          <p14:tracePt t="77632" x="5219700" y="6427788"/>
          <p14:tracePt t="77635" x="5226050" y="6421438"/>
          <p14:tracePt t="77638" x="5257800" y="6396038"/>
          <p14:tracePt t="77640" x="5276850" y="6396038"/>
          <p14:tracePt t="77642" x="5283200" y="6383338"/>
          <p14:tracePt t="77646" x="5295900" y="6370638"/>
          <p14:tracePt t="77648" x="5314950" y="6357938"/>
          <p14:tracePt t="77650" x="5314950" y="6351588"/>
          <p14:tracePt t="77652" x="5327650" y="6340475"/>
          <p14:tracePt t="77654" x="5346700" y="6334125"/>
          <p14:tracePt t="77656" x="5359400" y="6321425"/>
          <p14:tracePt t="77658" x="5365750" y="6315075"/>
          <p14:tracePt t="77661" x="5372100" y="6315075"/>
          <p14:tracePt t="77665" x="5402263" y="6283325"/>
          <p14:tracePt t="77668" x="5427663" y="6264275"/>
          <p14:tracePt t="77671" x="5446713" y="6251575"/>
          <p14:tracePt t="77674" x="5472113" y="6226175"/>
          <p14:tracePt t="77676" x="5478463" y="6207125"/>
          <p14:tracePt t="77678" x="5497513" y="6194425"/>
          <p14:tracePt t="77680" x="5516563" y="6188075"/>
          <p14:tracePt t="77682" x="5529263" y="6175375"/>
          <p14:tracePt t="77683" x="5541963" y="6169025"/>
          <p14:tracePt t="77685" x="5567363" y="6149975"/>
          <p14:tracePt t="77687" x="5580063" y="6137275"/>
          <p14:tracePt t="77688" x="5592763" y="6130925"/>
          <p14:tracePt t="77690" x="5611813" y="6118225"/>
          <p14:tracePt t="77694" x="5649913" y="6092825"/>
          <p14:tracePt t="77696" x="5662613" y="6080125"/>
          <p14:tracePt t="77698" x="5681663" y="6080125"/>
          <p14:tracePt t="77700" x="5700713" y="6067425"/>
          <p14:tracePt t="77702" x="5713413" y="6061075"/>
          <p14:tracePt t="77704" x="5730875" y="6048375"/>
          <p14:tracePt t="77706" x="5749925" y="6042025"/>
          <p14:tracePt t="77709" x="5775325" y="6029325"/>
          <p14:tracePt t="77711" x="5788025" y="6022975"/>
          <p14:tracePt t="77713" x="5807075" y="6022975"/>
          <p14:tracePt t="77715" x="5819775" y="6010275"/>
          <p14:tracePt t="77717" x="5832475" y="6003925"/>
          <p14:tracePt t="77719" x="5851525" y="5999163"/>
          <p14:tracePt t="77721" x="5864225" y="5999163"/>
          <p14:tracePt t="77722" x="5870575" y="5992813"/>
          <p14:tracePt t="77726" x="5889625" y="5986463"/>
          <p14:tracePt t="77729" x="5915025" y="5986463"/>
          <p14:tracePt t="77731" x="5921375" y="5986463"/>
          <p14:tracePt t="77733" x="5934075" y="5980113"/>
          <p14:tracePt t="77735" x="5940425" y="5980113"/>
          <p14:tracePt t="77737" x="5953125" y="5980113"/>
          <p14:tracePt t="77743" x="5953125" y="5973763"/>
          <p14:tracePt t="77746" x="5972175" y="5967413"/>
          <p14:tracePt t="77749" x="5978525" y="5967413"/>
          <p14:tracePt t="77752" x="5984875" y="5967413"/>
          <p14:tracePt t="77755" x="5991225" y="5967413"/>
          <p14:tracePt t="77758" x="6010275" y="5954713"/>
          <p14:tracePt t="77760" x="6022975" y="5954713"/>
          <p14:tracePt t="77762" x="6042025" y="5948363"/>
          <p14:tracePt t="77764" x="6053138" y="5948363"/>
          <p14:tracePt t="77767" x="6059488" y="5942013"/>
          <p14:tracePt t="77769" x="6072188" y="5935663"/>
          <p14:tracePt t="77774" x="6110288" y="5916613"/>
          <p14:tracePt t="77778" x="6135688" y="5903913"/>
          <p14:tracePt t="77780" x="6148388" y="5897563"/>
          <p14:tracePt t="77782" x="6161088" y="5884863"/>
          <p14:tracePt t="77785" x="6186488" y="5872163"/>
          <p14:tracePt t="77789" x="6218238" y="5859463"/>
          <p14:tracePt t="77791" x="6224588" y="5853113"/>
          <p14:tracePt t="77793" x="6237288" y="5840413"/>
          <p14:tracePt t="77796" x="6262688" y="5821363"/>
          <p14:tracePt t="77798" x="6269038" y="5815013"/>
          <p14:tracePt t="77802" x="6288088" y="5795963"/>
          <p14:tracePt t="77804" x="6294438" y="5789613"/>
          <p14:tracePt t="77806" x="6307138" y="5776913"/>
          <p14:tracePt t="77809" x="6319838" y="5764213"/>
          <p14:tracePt t="77811" x="6332538" y="5751513"/>
          <p14:tracePt t="77813" x="6338888" y="5745163"/>
          <p14:tracePt t="77814" x="6338888" y="5738813"/>
          <p14:tracePt t="77821" x="6357938" y="5707063"/>
          <p14:tracePt t="77823" x="6369050" y="5694363"/>
          <p14:tracePt t="77825" x="6375400" y="5688013"/>
          <p14:tracePt t="77829" x="6381750" y="5681663"/>
          <p14:tracePt t="77831" x="6388100" y="5662613"/>
          <p14:tracePt t="77834" x="6394450" y="5657850"/>
          <p14:tracePt t="77837" x="6400800" y="5651500"/>
          <p14:tracePt t="77841" x="6413500" y="5645150"/>
          <p14:tracePt t="77844" x="6413500" y="5638800"/>
          <p14:tracePt t="77846" x="6426200" y="5632450"/>
          <p14:tracePt t="77849" x="6438900" y="5626100"/>
          <p14:tracePt t="77853" x="6445250" y="5619750"/>
          <p14:tracePt t="77856" x="6457950" y="5613400"/>
          <p14:tracePt t="77858" x="6464300" y="5613400"/>
          <p14:tracePt t="77860" x="6470650" y="5607050"/>
          <p14:tracePt t="77862" x="6477000" y="5607050"/>
          <p14:tracePt t="77866" x="6483350" y="5600700"/>
          <p14:tracePt t="77868" x="6489700" y="5600700"/>
          <p14:tracePt t="77872" x="6502400" y="5594350"/>
          <p14:tracePt t="77876" x="6515100" y="5594350"/>
          <p14:tracePt t="77880" x="6527800" y="5594350"/>
          <p14:tracePt t="77882" x="6546850" y="5588000"/>
          <p14:tracePt t="77889" x="6559550" y="5588000"/>
          <p14:tracePt t="77897" x="6565900" y="5588000"/>
          <p14:tracePt t="77900" x="6578600" y="5588000"/>
          <p14:tracePt t="77903" x="6584950" y="5588000"/>
          <p14:tracePt t="77907" x="6591300" y="5588000"/>
          <p14:tracePt t="77965" x="6597650" y="5588000"/>
          <p14:tracePt t="77972" x="6604000" y="5588000"/>
          <p14:tracePt t="77981" x="6610350" y="5588000"/>
          <p14:tracePt t="77988" x="6616700" y="5588000"/>
          <p14:tracePt t="77997" x="6623050" y="5588000"/>
          <p14:tracePt t="78001" x="6629400" y="5588000"/>
          <p14:tracePt t="78010" x="6648450" y="5588000"/>
          <p14:tracePt t="78013" x="6654800" y="5588000"/>
          <p14:tracePt t="78017" x="6667500" y="5600700"/>
          <p14:tracePt t="78024" x="6673850" y="5600700"/>
          <p14:tracePt t="78029" x="6704013" y="5607050"/>
          <p14:tracePt t="78033" x="6710363" y="5613400"/>
          <p14:tracePt t="78036" x="6723063" y="5619750"/>
          <p14:tracePt t="78043" x="6748463" y="5619750"/>
          <p14:tracePt t="78047" x="6754813" y="5626100"/>
          <p14:tracePt t="78050" x="6761163" y="5632450"/>
          <p14:tracePt t="78059" x="6786563" y="5638800"/>
          <p14:tracePt t="78063" x="6792913" y="5645150"/>
          <p14:tracePt t="78070" x="6799263" y="5651500"/>
          <p14:tracePt t="78075" x="6805613" y="5651500"/>
          <p14:tracePt t="78077" x="6805613" y="5657850"/>
          <p14:tracePt t="78080" x="6811963" y="5668963"/>
          <p14:tracePt t="78083" x="6818313" y="5675313"/>
          <p14:tracePt t="78089" x="6818313" y="5688013"/>
          <p14:tracePt t="78094" x="6818313" y="5694363"/>
          <p14:tracePt t="78104" x="6824663" y="5700713"/>
          <p14:tracePt t="78109" x="6824663" y="5713413"/>
          <p14:tracePt t="78200" x="6831013" y="5726113"/>
          <p14:tracePt t="78205" x="6831013" y="5732463"/>
          <p14:tracePt t="78212" x="6837363" y="5732463"/>
          <p14:tracePt t="78217" x="6837363" y="5738813"/>
          <p14:tracePt t="78227" x="6843713" y="5745163"/>
          <p14:tracePt t="78234" x="6856413" y="5757863"/>
          <p14:tracePt t="78239" x="6862763" y="5770563"/>
          <p14:tracePt t="78244" x="6862763" y="5776913"/>
          <p14:tracePt t="78252" x="6869113" y="5789613"/>
          <p14:tracePt t="78260" x="6869113" y="5802313"/>
          <p14:tracePt t="78265" x="6869113" y="5815013"/>
          <p14:tracePt t="78270" x="6869113" y="5821363"/>
          <p14:tracePt t="78277" x="6869113" y="5834063"/>
          <p14:tracePt t="78285" x="6869113" y="5840413"/>
          <p14:tracePt t="78313" x="6869113" y="5846763"/>
          <p14:tracePt t="78342" x="6869113" y="5840413"/>
          <p14:tracePt t="78358" x="6869113" y="5834063"/>
          <p14:tracePt t="78373" x="6875463" y="5827713"/>
          <p14:tracePt t="78382" x="6881813" y="5821363"/>
          <p14:tracePt t="78389" x="6894513" y="5821363"/>
          <p14:tracePt t="78396" x="6900863" y="5821363"/>
          <p14:tracePt t="78405" x="6907213" y="5821363"/>
          <p14:tracePt t="78502" x="6907213" y="5815013"/>
          <p14:tracePt t="78553" x="6907213" y="5808663"/>
          <p14:tracePt t="78565" x="6919913" y="5808663"/>
          <p14:tracePt t="78571" x="6932613" y="5808663"/>
          <p14:tracePt t="78578" x="6951663" y="5802313"/>
          <p14:tracePt t="78584" x="6964363" y="5795963"/>
          <p14:tracePt t="78596" x="6983413" y="5795963"/>
          <p14:tracePt t="78602" x="6983413" y="5789613"/>
          <p14:tracePt t="78635" x="6983413" y="5783263"/>
          <p14:tracePt t="78644" x="6983413" y="5776913"/>
          <p14:tracePt t="78655" x="6983413" y="5770563"/>
          <p14:tracePt t="78662" x="6989763" y="5751513"/>
          <p14:tracePt t="78671" x="7002463" y="5738813"/>
          <p14:tracePt t="78676" x="7015163" y="5719763"/>
          <p14:tracePt t="78683" x="7021513" y="5707063"/>
          <p14:tracePt t="78688" x="7026275" y="5681663"/>
          <p14:tracePt t="78697" x="7032625" y="5675313"/>
          <p14:tracePt t="78706" x="7038975" y="5668963"/>
          <p14:tracePt t="78710" x="7051675" y="5662613"/>
          <p14:tracePt t="78714" x="7058025" y="5657850"/>
          <p14:tracePt t="78718" x="7064375" y="5651500"/>
          <p14:tracePt t="78722" x="7070725" y="5645150"/>
          <p14:tracePt t="78726" x="7077075" y="5638800"/>
          <p14:tracePt t="78733" x="7096125" y="5632450"/>
          <p14:tracePt t="78740" x="7115175" y="5626100"/>
          <p14:tracePt t="78743" x="7121525" y="5626100"/>
          <p14:tracePt t="78748" x="7127875" y="5626100"/>
          <p14:tracePt t="78752" x="7134225" y="5619750"/>
          <p14:tracePt t="78755" x="7146925" y="5619750"/>
          <p14:tracePt t="78764" x="7153275" y="5613400"/>
          <p14:tracePt t="79097" x="7159625" y="5613400"/>
          <p14:tracePt t="79104" x="7165975" y="5613400"/>
          <p14:tracePt t="79155" x="7172325" y="5613400"/>
          <p14:tracePt t="79163" x="7178675" y="5613400"/>
          <p14:tracePt t="79169" x="7185025" y="5607050"/>
          <p14:tracePt t="79180" x="7210425" y="5588000"/>
          <p14:tracePt t="79189" x="7235825" y="5575300"/>
          <p14:tracePt t="79194" x="7261225" y="5556250"/>
          <p14:tracePt t="79198" x="7273925" y="5549900"/>
          <p14:tracePt t="79208" x="7299325" y="5537200"/>
          <p14:tracePt t="79212" x="7305675" y="5530850"/>
          <p14:tracePt t="79220" x="7312025" y="5530850"/>
          <p14:tracePt t="79224" x="7318375" y="5530850"/>
          <p14:tracePt t="79254" x="7324725" y="5530850"/>
          <p14:tracePt t="79260" x="7331075" y="5530850"/>
          <p14:tracePt t="79267" x="7343775" y="5530850"/>
          <p14:tracePt t="79272" x="7348538" y="5537200"/>
          <p14:tracePt t="79277" x="7354888" y="5543550"/>
          <p14:tracePt t="79284" x="7380288" y="5549900"/>
          <p14:tracePt t="79287" x="7380288" y="5556250"/>
          <p14:tracePt t="79292" x="7386638" y="5562600"/>
          <p14:tracePt t="79296" x="7392988" y="5562600"/>
          <p14:tracePt t="79299" x="7399338" y="5562600"/>
          <p14:tracePt t="79447" x="7399338" y="5568950"/>
          <p14:tracePt t="79458" x="7405688" y="5568950"/>
          <p14:tracePt t="79475" x="7418388" y="5575300"/>
          <p14:tracePt t="80011" x="7412038" y="5581650"/>
          <p14:tracePt t="80020" x="7399338" y="5607050"/>
          <p14:tracePt t="80028" x="7380288" y="5613400"/>
          <p14:tracePt t="80034" x="7367588" y="5626100"/>
          <p14:tracePt t="80044" x="7343775" y="5645150"/>
          <p14:tracePt t="80053" x="7318375" y="5657850"/>
          <p14:tracePt t="80060" x="7292975" y="5657850"/>
          <p14:tracePt t="80070" x="7267575" y="5657850"/>
          <p14:tracePt t="80076" x="7254875" y="5662613"/>
          <p14:tracePt t="80089" x="7248525" y="5662613"/>
          <p14:tracePt t="80101" x="7229475" y="5662613"/>
          <p14:tracePt t="80110" x="7223125" y="5662613"/>
          <p14:tracePt t="80118" x="7216775" y="5662613"/>
          <p14:tracePt t="80123" x="7210425" y="5657850"/>
          <p14:tracePt t="80228" x="7204075" y="5651500"/>
          <p14:tracePt t="80252" x="7197725" y="5645150"/>
          <p14:tracePt t="80263" x="7191375" y="5645150"/>
          <p14:tracePt t="80269" x="7191375" y="5638800"/>
          <p14:tracePt t="80281" x="7191375" y="5632450"/>
          <p14:tracePt t="80292" x="7191375" y="5626100"/>
          <p14:tracePt t="80297" x="7191375" y="5619750"/>
          <p14:tracePt t="80306" x="7191375" y="5613400"/>
          <p14:tracePt t="80311" x="7191375" y="5600700"/>
          <p14:tracePt t="80315" x="7197725" y="5588000"/>
          <p14:tracePt t="80323" x="7204075" y="5581650"/>
          <p14:tracePt t="80330" x="7204075" y="5575300"/>
          <p14:tracePt t="80365" x="7210425" y="5575300"/>
          <p14:tracePt t="80511" x="7216775" y="5575300"/>
          <p14:tracePt t="80517" x="7242175" y="5575300"/>
          <p14:tracePt t="80526" x="7261225" y="5568950"/>
          <p14:tracePt t="80531" x="7267575" y="5568950"/>
          <p14:tracePt t="80537" x="7273925" y="5568950"/>
          <p14:tracePt t="80549" x="7286625" y="5568950"/>
          <p14:tracePt t="80558" x="7292975" y="5568950"/>
          <p14:tracePt t="80566" x="7305675" y="5568950"/>
          <p14:tracePt t="80577" x="7337425" y="5568950"/>
          <p14:tracePt t="80582" x="7361238" y="5568950"/>
          <p14:tracePt t="80588" x="7380288" y="5568950"/>
          <p14:tracePt t="80594" x="7412038" y="5581650"/>
          <p14:tracePt t="80601" x="7424738" y="5588000"/>
          <p14:tracePt t="80608" x="7456488" y="5594350"/>
          <p14:tracePt t="80613" x="7481888" y="5594350"/>
          <p14:tracePt t="80618" x="7488238" y="5594350"/>
          <p14:tracePt t="80622" x="7494588" y="5594350"/>
          <p14:tracePt t="80626" x="7507288" y="5594350"/>
          <p14:tracePt t="80634" x="7519988" y="5594350"/>
          <p14:tracePt t="80642" x="7526338" y="5594350"/>
          <p14:tracePt t="80648" x="7539038" y="5594350"/>
          <p14:tracePt t="80653" x="7545388" y="5594350"/>
          <p14:tracePt t="80658" x="7551738" y="5594350"/>
          <p14:tracePt t="80670" x="7558088" y="5594350"/>
          <p14:tracePt t="80676" x="7564438" y="5594350"/>
          <p14:tracePt t="80680" x="7577138" y="5594350"/>
          <p14:tracePt t="80686" x="7583488" y="5594350"/>
          <p14:tracePt t="80697" x="7589838" y="5594350"/>
          <p14:tracePt t="80701" x="7596188" y="5594350"/>
          <p14:tracePt t="80707" x="7602538" y="5594350"/>
          <p14:tracePt t="80713" x="7627938" y="5600700"/>
          <p14:tracePt t="80717" x="7659688" y="5626100"/>
          <p14:tracePt t="80722" x="7677150" y="5645150"/>
          <p14:tracePt t="80736" x="7791450" y="5751513"/>
          <p14:tracePt t="80745" x="7848600" y="5821363"/>
          <p14:tracePt t="80751" x="7861300" y="5840413"/>
          <p14:tracePt t="80755" x="7867650" y="5853113"/>
          <p14:tracePt t="80761" x="7880350" y="5891213"/>
          <p14:tracePt t="80766" x="7886700" y="5903913"/>
          <p14:tracePt t="80769" x="7893050" y="5916613"/>
          <p14:tracePt t="80776" x="7905750" y="5948363"/>
          <p14:tracePt t="80779" x="7905750" y="5954713"/>
          <p14:tracePt t="80783" x="7905750" y="5961063"/>
          <p14:tracePt t="80786" x="7912100" y="5973763"/>
          <p14:tracePt t="80792" x="7918450" y="5986463"/>
          <p14:tracePt t="80796" x="7924800" y="5992813"/>
          <p14:tracePt t="80799" x="7924800" y="5999163"/>
          <p14:tracePt t="80807" x="7924800" y="6010275"/>
          <p14:tracePt t="80813" x="7924800" y="6016625"/>
          <p14:tracePt t="80819" x="7931150" y="6022975"/>
          <p14:tracePt t="80824" x="7931150" y="6029325"/>
          <p14:tracePt t="80829" x="7931150" y="6035675"/>
          <p14:tracePt t="80839" x="7931150" y="6042025"/>
          <p14:tracePt t="80855" x="7931150" y="6048375"/>
          <p14:tracePt t="80862" x="7931150" y="6054725"/>
          <p14:tracePt t="80885" x="7931150" y="6048375"/>
          <p14:tracePt t="80890" x="7931150" y="6035675"/>
          <p14:tracePt t="80898" x="7931150" y="6029325"/>
          <p14:tracePt t="80911" x="7931150" y="6022975"/>
          <p14:tracePt t="80918" x="7931150" y="6016625"/>
          <p14:tracePt t="80925" x="7931150" y="6010275"/>
          <p14:tracePt t="80930" x="7924800" y="6010275"/>
          <p14:tracePt t="80933" x="7924800" y="6003925"/>
          <p14:tracePt t="80941" x="7918450" y="6003925"/>
          <p14:tracePt t="80953" x="7912100" y="5992813"/>
          <p14:tracePt t="80956" x="7899400" y="5986463"/>
          <p14:tracePt t="80963" x="7893050" y="5967413"/>
          <p14:tracePt t="80967" x="7874000" y="5954713"/>
          <p14:tracePt t="80971" x="7867650" y="5948363"/>
          <p14:tracePt t="80975" x="7854950" y="5942013"/>
          <p14:tracePt t="80982" x="7835900" y="5922963"/>
          <p14:tracePt t="80990" x="7829550" y="5916613"/>
          <p14:tracePt t="80997" x="7816850" y="5910263"/>
          <p14:tracePt t="81000" x="7810500" y="5910263"/>
          <p14:tracePt t="81006" x="7804150" y="5910263"/>
          <p14:tracePt t="81013" x="7797800" y="5897563"/>
          <p14:tracePt t="81016" x="7797800" y="5891213"/>
          <p14:tracePt t="81019" x="7791450" y="5884863"/>
          <p14:tracePt t="81025" x="7778750" y="5878513"/>
          <p14:tracePt t="81030" x="7759700" y="5859463"/>
          <p14:tracePt t="81033" x="7753350" y="5853113"/>
          <p14:tracePt t="81038" x="7747000" y="5834063"/>
          <p14:tracePt t="81045" x="7721600" y="5802313"/>
          <p14:tracePt t="81051" x="7702550" y="5789613"/>
          <p14:tracePt t="81055" x="7689850" y="5764213"/>
          <p14:tracePt t="81061" x="7659688" y="5726113"/>
          <p14:tracePt t="81064" x="7653338" y="5713413"/>
          <p14:tracePt t="81067" x="7634288" y="5681663"/>
          <p14:tracePt t="81076" x="7615238" y="5657850"/>
          <p14:tracePt t="81079" x="7589838" y="5632450"/>
          <p14:tracePt t="81084" x="7570788" y="5613400"/>
          <p14:tracePt t="81090" x="7558088" y="5588000"/>
          <p14:tracePt t="81093" x="7551738" y="5588000"/>
          <p14:tracePt t="81098" x="7539038" y="5575300"/>
          <p14:tracePt t="81107" x="7532688" y="5568950"/>
          <p14:tracePt t="81258" x="7532688" y="5575300"/>
          <p14:tracePt t="81266" x="7526338" y="5581650"/>
          <p14:tracePt t="81274" x="7513638" y="5607050"/>
          <p14:tracePt t="81281" x="7481888" y="5632450"/>
          <p14:tracePt t="81287" x="7456488" y="5651500"/>
          <p14:tracePt t="81299" x="7386638" y="5688013"/>
          <p14:tracePt t="81306" x="7331075" y="5713413"/>
          <p14:tracePt t="81312" x="7223125" y="5751513"/>
          <p14:tracePt t="81317" x="7140575" y="5770563"/>
          <p14:tracePt t="81324" x="7015163" y="5808663"/>
          <p14:tracePt t="81329" x="6888163" y="5840413"/>
          <p14:tracePt t="81334" x="6780213" y="5859463"/>
          <p14:tracePt t="81342" x="6616700" y="5903913"/>
          <p14:tracePt t="81347" x="6508750" y="5922963"/>
          <p14:tracePt t="81354" x="6394450" y="5942013"/>
          <p14:tracePt t="81359" x="6281738" y="5967413"/>
          <p14:tracePt t="81363" x="6205538" y="5973763"/>
          <p14:tracePt t="81370" x="6129338" y="5986463"/>
          <p14:tracePt t="81377" x="5997575" y="6003925"/>
          <p14:tracePt t="81383" x="5908675" y="6016625"/>
          <p14:tracePt t="81389" x="5775325" y="6035675"/>
          <p14:tracePt t="81393" x="5694363" y="6042025"/>
          <p14:tracePt t="81397" x="5624513" y="6054725"/>
          <p14:tracePt t="81405" x="5503863" y="6067425"/>
          <p14:tracePt t="81413" x="5251450" y="6086475"/>
          <p14:tracePt t="81419" x="5030788" y="6092825"/>
          <p14:tracePt t="81424" x="4878388" y="6099175"/>
          <p14:tracePt t="81428" x="4764088" y="6099175"/>
          <p14:tracePt t="81436" x="4606925" y="6099175"/>
          <p14:tracePt t="81442" x="4416425" y="6099175"/>
          <p14:tracePt t="81446" x="4329113" y="6099175"/>
          <p14:tracePt t="81452" x="4221163" y="6099175"/>
          <p14:tracePt t="81456" x="4170363" y="6099175"/>
          <p14:tracePt t="81460" x="4106863" y="6099175"/>
          <p14:tracePt t="81469" x="4038600" y="6092825"/>
          <p14:tracePt t="81473" x="4013200" y="6086475"/>
          <p14:tracePt t="81478" x="3981450" y="6086475"/>
          <p14:tracePt t="81484" x="3968750" y="6086475"/>
          <p14:tracePt t="81487" x="3943350" y="6073775"/>
          <p14:tracePt t="81491" x="3937000" y="6073775"/>
          <p14:tracePt t="81501" x="3917950" y="6073775"/>
          <p14:tracePt t="81507" x="3898900" y="6073775"/>
          <p14:tracePt t="81514" x="3892550" y="6073775"/>
          <p14:tracePt t="81517" x="3886200" y="6080125"/>
          <p14:tracePt t="81522" x="3873500" y="6086475"/>
          <p14:tracePt t="81533" x="3835400" y="6111875"/>
          <p14:tracePt t="81539" x="3810000" y="6137275"/>
          <p14:tracePt t="81544" x="3778250" y="6156325"/>
          <p14:tracePt t="81550" x="3759200" y="6169025"/>
          <p14:tracePt t="81553" x="3729038" y="6188075"/>
          <p14:tracePt t="81561" x="3684588" y="6213475"/>
          <p14:tracePt t="81566" x="3659188" y="6219825"/>
          <p14:tracePt t="81570" x="3646488" y="6226175"/>
          <p14:tracePt t="81576" x="3627438" y="6232525"/>
          <p14:tracePt t="81579" x="3614738" y="6238875"/>
          <p14:tracePt t="81582" x="3602038" y="6238875"/>
          <p14:tracePt t="81585" x="3589338" y="6245225"/>
          <p14:tracePt t="81596" x="3576638" y="6245225"/>
          <p14:tracePt t="81601" x="3570288" y="6251575"/>
          <p14:tracePt t="81746" x="3563938" y="6251575"/>
          <p14:tracePt t="81755" x="3525838" y="6251575"/>
          <p14:tracePt t="81765" x="3494088" y="6245225"/>
          <p14:tracePt t="81772" x="3468688" y="6232525"/>
          <p14:tracePt t="81782" x="3436938" y="6219825"/>
          <p14:tracePt t="81791" x="3400425" y="6200775"/>
          <p14:tracePt t="81799" x="3375025" y="6188075"/>
          <p14:tracePt t="81805" x="3362325" y="6181725"/>
          <p14:tracePt t="81811" x="3355975" y="6175375"/>
          <p14:tracePt t="81814" x="3349625" y="6169025"/>
          <p14:tracePt t="81818" x="3336925" y="6169025"/>
          <p14:tracePt t="81828" x="3298825" y="6156325"/>
          <p14:tracePt t="81833" x="3279775" y="6149975"/>
          <p14:tracePt t="81837" x="3273425" y="6149975"/>
          <p14:tracePt t="81841" x="3267075" y="6149975"/>
          <p14:tracePt t="81844" x="3254375" y="6143625"/>
          <p14:tracePt t="81847" x="3248025" y="6143625"/>
          <p14:tracePt t="81852" x="3222625" y="6143625"/>
          <p14:tracePt t="81857" x="3216275" y="6143625"/>
          <p14:tracePt t="81863" x="3171825" y="6143625"/>
          <p14:tracePt t="81868" x="3159125" y="6143625"/>
          <p14:tracePt t="81875" x="3121025" y="6143625"/>
          <p14:tracePt t="81880" x="3097213" y="6143625"/>
          <p14:tracePt t="81884" x="3065463" y="6143625"/>
          <p14:tracePt t="81891" x="3027363" y="6143625"/>
          <p14:tracePt t="81895" x="2982913" y="6156325"/>
          <p14:tracePt t="81900" x="2951163" y="6175375"/>
          <p14:tracePt t="81905" x="2925763" y="6181725"/>
          <p14:tracePt t="81910" x="2868613" y="6200775"/>
          <p14:tracePt t="81915" x="2843213" y="6226175"/>
          <p14:tracePt t="81923" x="2811463" y="6232525"/>
          <p14:tracePt t="81928" x="2768600" y="6264275"/>
          <p14:tracePt t="81933" x="2730500" y="6276975"/>
          <p14:tracePt t="81940" x="2692400" y="6302375"/>
          <p14:tracePt t="81945" x="2667000" y="6315075"/>
          <p14:tracePt t="81949" x="2647950" y="6327775"/>
          <p14:tracePt t="81959" x="2616200" y="6340475"/>
          <p14:tracePt t="81964" x="2597150" y="6340475"/>
          <p14:tracePt t="81968" x="2578100" y="6351588"/>
          <p14:tracePt t="81974" x="2571750" y="6351588"/>
          <p14:tracePt t="81978" x="2559050" y="6357938"/>
          <p14:tracePt t="81987" x="2552700" y="6357938"/>
          <p14:tracePt t="82021" x="2540000" y="6357938"/>
          <p14:tracePt t="82130" x="2540000" y="6351588"/>
          <p14:tracePt t="82139" x="2540000" y="6345238"/>
          <p14:tracePt t="82145" x="2552700" y="6334125"/>
          <p14:tracePt t="82148" x="2552700" y="6327775"/>
          <p14:tracePt t="82153" x="2559050" y="6321425"/>
          <p14:tracePt t="82167" x="2565400" y="6308725"/>
          <p14:tracePt t="82175" x="2571750" y="6296025"/>
          <p14:tracePt t="82191" x="2571750" y="6289675"/>
          <p14:tracePt t="82202" x="2571750" y="6276975"/>
          <p14:tracePt t="82208" x="2590800" y="6257925"/>
          <p14:tracePt t="82222" x="2590800" y="6251575"/>
          <p14:tracePt t="82231" x="2603500" y="6232525"/>
          <p14:tracePt t="82237" x="2609850" y="6226175"/>
          <p14:tracePt t="82243" x="2628900" y="6213475"/>
          <p14:tracePt t="82249" x="2647950" y="6200775"/>
          <p14:tracePt t="82258" x="2673350" y="6188075"/>
          <p14:tracePt t="82264" x="2686050" y="6181725"/>
          <p14:tracePt t="82271" x="2705100" y="6175375"/>
          <p14:tracePt t="82275" x="2724150" y="6175375"/>
          <p14:tracePt t="82279" x="2730500" y="6175375"/>
          <p14:tracePt t="82286" x="2736850" y="6169025"/>
          <p14:tracePt t="82290" x="2743200" y="6169025"/>
          <p14:tracePt t="82294" x="2755900" y="6169025"/>
          <p14:tracePt t="82300" x="2768600" y="6169025"/>
          <p14:tracePt t="82303" x="2774950" y="6169025"/>
          <p14:tracePt t="82307" x="2779713" y="6169025"/>
          <p14:tracePt t="82310" x="2798763" y="6169025"/>
          <p14:tracePt t="82318" x="2817813" y="6169025"/>
          <p14:tracePt t="82323" x="2843213" y="6162675"/>
          <p14:tracePt t="82329" x="2868613" y="6162675"/>
          <p14:tracePt t="82335" x="2900363" y="6156325"/>
          <p14:tracePt t="82340" x="2919413" y="6156325"/>
          <p14:tracePt t="82347" x="2970213" y="6137275"/>
          <p14:tracePt t="82352" x="2995613" y="6130925"/>
          <p14:tracePt t="82357" x="3008313" y="6124575"/>
          <p14:tracePt t="82362" x="3027363" y="6118225"/>
          <p14:tracePt t="82367" x="3052763" y="6111875"/>
          <p14:tracePt t="82370" x="3065463" y="6111875"/>
          <p14:tracePt t="82374" x="3071813" y="6111875"/>
          <p14:tracePt t="82381" x="3097213" y="6092825"/>
          <p14:tracePt t="82385" x="3101975" y="6086475"/>
          <p14:tracePt t="82394" x="3114675" y="6073775"/>
          <p14:tracePt t="82400" x="3127375" y="6067425"/>
          <p14:tracePt t="82403" x="3140075" y="6061075"/>
          <p14:tracePt t="82409" x="3152775" y="6042025"/>
          <p14:tracePt t="82414" x="3165475" y="6035675"/>
          <p14:tracePt t="82418" x="3171825" y="6029325"/>
          <p14:tracePt t="82420" x="3184525" y="6022975"/>
          <p14:tracePt t="82426" x="3203575" y="6003925"/>
          <p14:tracePt t="82430" x="3216275" y="5999163"/>
          <p14:tracePt t="82433" x="3228975" y="5986463"/>
          <p14:tracePt t="82437" x="3248025" y="5973763"/>
          <p14:tracePt t="82443" x="3267075" y="5961063"/>
          <p14:tracePt t="82447" x="3286125" y="5954713"/>
          <p14:tracePt t="82451" x="3305175" y="5948363"/>
          <p14:tracePt t="82455" x="3317875" y="5942013"/>
          <p14:tracePt t="82459" x="3336925" y="5929313"/>
          <p14:tracePt t="82462" x="3343275" y="5922963"/>
          <p14:tracePt t="82465" x="3355975" y="5916613"/>
          <p14:tracePt t="82472" x="3368675" y="5916613"/>
          <p14:tracePt t="82476" x="3387725" y="5910263"/>
          <p14:tracePt t="82480" x="3406775" y="5910263"/>
          <p14:tracePt t="82483" x="3413125" y="5903913"/>
          <p14:tracePt t="82489" x="3425825" y="5897563"/>
          <p14:tracePt t="82493" x="3436938" y="5891213"/>
          <p14:tracePt t="82497" x="3455988" y="5891213"/>
          <p14:tracePt t="82505" x="3481388" y="5884863"/>
          <p14:tracePt t="82512" x="3519488" y="5872163"/>
          <p14:tracePt t="82516" x="3532188" y="5872163"/>
          <p14:tracePt t="82520" x="3557588" y="5872163"/>
          <p14:tracePt t="82525" x="3582988" y="5865813"/>
          <p14:tracePt t="82529" x="3595688" y="5859463"/>
          <p14:tracePt t="82537" x="3621088" y="5853113"/>
          <p14:tracePt t="82542" x="3646488" y="5846763"/>
          <p14:tracePt t="82546" x="3659188" y="5846763"/>
          <p14:tracePt t="82552" x="3678238" y="5840413"/>
          <p14:tracePt t="82556" x="3684588" y="5840413"/>
          <p14:tracePt t="82560" x="3690938" y="5840413"/>
          <p14:tracePt t="82567" x="3709988" y="5840413"/>
          <p14:tracePt t="82576" x="3716338" y="5840413"/>
          <p14:tracePt t="82583" x="3722688" y="5840413"/>
          <p14:tracePt t="82647" x="3729038" y="5840413"/>
          <p14:tracePt t="82653" x="3735388" y="5840413"/>
          <p14:tracePt t="82660" x="3748088" y="5846763"/>
          <p14:tracePt t="82663" x="3754438" y="5853113"/>
          <p14:tracePt t="82673" x="3759200" y="5865813"/>
          <p14:tracePt t="82679" x="3765550" y="5872163"/>
          <p14:tracePt t="82683" x="3771900" y="5872163"/>
          <p14:tracePt t="82687" x="3784600" y="5884863"/>
          <p14:tracePt t="82692" x="3790950" y="5897563"/>
          <p14:tracePt t="82696" x="3797300" y="5903913"/>
          <p14:tracePt t="82699" x="3803650" y="5903913"/>
          <p14:tracePt t="82703" x="3816350" y="5910263"/>
          <p14:tracePt t="82710" x="3829050" y="5910263"/>
          <p14:tracePt t="82715" x="3835400" y="5916613"/>
          <p14:tracePt t="82718" x="3841750" y="5916613"/>
          <p14:tracePt t="82724" x="3848100" y="5916613"/>
          <p14:tracePt t="82735" x="3860800" y="5916613"/>
          <p14:tracePt t="82807" x="3867150" y="5916613"/>
          <p14:tracePt t="82822" x="3873500" y="5916613"/>
          <p14:tracePt t="82866" x="3879850" y="5916613"/>
          <p14:tracePt t="82872" x="3892550" y="5929313"/>
          <p14:tracePt t="82884" x="3892550" y="5942013"/>
          <p14:tracePt t="82889" x="3892550" y="5948363"/>
          <p14:tracePt t="82898" x="3898900" y="5961063"/>
          <p14:tracePt t="83004" x="3905250" y="5961063"/>
          <p14:tracePt t="83012" x="3911600" y="5961063"/>
          <p14:tracePt t="83019" x="3917950" y="5954713"/>
          <p14:tracePt t="83030" x="3930650" y="5935663"/>
          <p14:tracePt t="83043" x="3930650" y="5929313"/>
          <p14:tracePt t="83198" x="3937000" y="5929313"/>
          <p14:tracePt t="83208" x="3943350" y="5929313"/>
          <p14:tracePt t="83217" x="3943350" y="5922963"/>
          <p14:tracePt t="83271" x="3949700" y="5922963"/>
          <p14:tracePt t="83278" x="3956050" y="5948363"/>
          <p14:tracePt t="83285" x="3956050" y="5961063"/>
          <p14:tracePt t="83293" x="3962400" y="5992813"/>
          <p14:tracePt t="83298" x="3962400" y="5999163"/>
          <p14:tracePt t="83307" x="3962400" y="6010275"/>
          <p14:tracePt t="83311" x="3962400" y="6016625"/>
          <p14:tracePt t="83323" x="3968750" y="6016625"/>
          <p14:tracePt t="83391" x="3981450" y="6003925"/>
          <p14:tracePt t="83400" x="4000500" y="5980113"/>
          <p14:tracePt t="83409" x="4025900" y="5948363"/>
          <p14:tracePt t="83421" x="4051300" y="5910263"/>
          <p14:tracePt t="83431" x="4081463" y="5884863"/>
          <p14:tracePt t="83440" x="4087813" y="5865813"/>
          <p14:tracePt t="83448" x="4113213" y="5846763"/>
          <p14:tracePt t="83455" x="4132263" y="5821363"/>
          <p14:tracePt t="83463" x="4176713" y="5815013"/>
          <p14:tracePt t="83469" x="4233863" y="5795963"/>
          <p14:tracePt t="83477" x="4291013" y="5789613"/>
          <p14:tracePt t="83483" x="4386263" y="5776913"/>
          <p14:tracePt t="83487" x="4435475" y="5770563"/>
          <p14:tracePt t="83494" x="4518025" y="5764213"/>
          <p14:tracePt t="83497" x="4562475" y="5757863"/>
          <p14:tracePt t="83501" x="4613275" y="5751513"/>
          <p14:tracePt t="83506" x="4651375" y="5745163"/>
          <p14:tracePt t="83514" x="4776788" y="5732463"/>
          <p14:tracePt t="83518" x="4833938" y="5726113"/>
          <p14:tracePt t="83525" x="4910138" y="5719763"/>
          <p14:tracePt t="83530" x="4967288" y="5713413"/>
          <p14:tracePt t="83534" x="4999038" y="5713413"/>
          <p14:tracePt t="83542" x="5030788" y="5707063"/>
          <p14:tracePt t="83547" x="5062538" y="5707063"/>
          <p14:tracePt t="83551" x="5080000" y="5707063"/>
          <p14:tracePt t="83556" x="5086350" y="5707063"/>
          <p14:tracePt t="83639" x="5086350" y="5719763"/>
          <p14:tracePt t="83644" x="5086350" y="5726113"/>
          <p14:tracePt t="83650" x="5086350" y="5745163"/>
          <p14:tracePt t="83658" x="5086350" y="5764213"/>
          <p14:tracePt t="83671" x="5086350" y="5789613"/>
          <p14:tracePt t="83677" x="5080000" y="5808663"/>
          <p14:tracePt t="83686" x="5080000" y="5815013"/>
          <p14:tracePt t="83701" x="5073650" y="5815013"/>
          <p14:tracePt t="83926" x="5073650" y="5808663"/>
          <p14:tracePt t="84062" x="5067300" y="5815013"/>
          <p14:tracePt t="84068" x="5067300" y="5821363"/>
          <p14:tracePt t="84080" x="5062538" y="5834063"/>
          <p14:tracePt t="84086" x="5062538" y="5846763"/>
          <p14:tracePt t="84097" x="5056188" y="5859463"/>
          <p14:tracePt t="84103" x="5049838" y="5859463"/>
          <p14:tracePt t="84114" x="5049838" y="5872163"/>
          <p14:tracePt t="84157" x="5043488" y="5872163"/>
          <p14:tracePt t="84170" x="5043488" y="5865813"/>
          <p14:tracePt t="84176" x="5043488" y="5859463"/>
          <p14:tracePt t="84179" x="5043488" y="5853113"/>
          <p14:tracePt t="84185" x="5043488" y="5846763"/>
          <p14:tracePt t="84196" x="5043488" y="5834063"/>
          <p14:tracePt t="84201" x="5043488" y="5827713"/>
          <p14:tracePt t="84211" x="5043488" y="5821363"/>
          <p14:tracePt t="84235" x="5043488" y="5815013"/>
          <p14:tracePt t="84246" x="5043488" y="5808663"/>
          <p14:tracePt t="84253" x="5043488" y="5802313"/>
          <p14:tracePt t="84268" x="5043488" y="5795963"/>
          <p14:tracePt t="84286" x="5043488" y="5789613"/>
          <p14:tracePt t="84300" x="5043488" y="5783263"/>
          <p14:tracePt t="84303" x="5030788" y="5776913"/>
          <p14:tracePt t="84310" x="5030788" y="5770563"/>
          <p14:tracePt t="84314" x="5030788" y="5764213"/>
          <p14:tracePt t="84318" x="5024438" y="5757863"/>
          <p14:tracePt t="84322" x="5024438" y="5751513"/>
          <p14:tracePt t="84332" x="5011738" y="5732463"/>
          <p14:tracePt t="84336" x="5011738" y="5719763"/>
          <p14:tracePt t="84342" x="5011738" y="5707063"/>
          <p14:tracePt t="84347" x="5011738" y="5700713"/>
          <p14:tracePt t="84351" x="5011738" y="5681663"/>
          <p14:tracePt t="84357" x="5005388" y="5668963"/>
          <p14:tracePt t="84363" x="5005388" y="5662613"/>
          <p14:tracePt t="84367" x="5005388" y="5657850"/>
          <p14:tracePt t="84372" x="4999038" y="5645150"/>
          <p14:tracePt t="84377" x="4999038" y="5638800"/>
          <p14:tracePt t="84458" x="4992688" y="5638800"/>
          <p14:tracePt t="84469" x="4986338" y="5645150"/>
          <p14:tracePt t="84473" x="4986338" y="5657850"/>
          <p14:tracePt t="84478" x="4986338" y="5662613"/>
          <p14:tracePt t="84488" x="4973638" y="5668963"/>
          <p14:tracePt t="84494" x="4967288" y="5681663"/>
          <p14:tracePt t="84502" x="4960938" y="5694363"/>
          <p14:tracePt t="84506" x="4960938" y="5700713"/>
          <p14:tracePt t="84516" x="4954588" y="5713413"/>
          <p14:tracePt t="84519" x="4948238" y="5719763"/>
          <p14:tracePt t="84524" x="4941888" y="5726113"/>
          <p14:tracePt t="84528" x="4941888" y="5732463"/>
          <p14:tracePt t="84531" x="4935538" y="5738813"/>
          <p14:tracePt t="84535" x="4929188" y="5745163"/>
          <p14:tracePt t="84538" x="4929188" y="5751513"/>
          <p14:tracePt t="84541" x="4916488" y="5757863"/>
          <p14:tracePt t="84548" x="4916488" y="5764213"/>
          <p14:tracePt t="84551" x="4916488" y="5770563"/>
          <p14:tracePt t="84559" x="4916488" y="5776913"/>
          <p14:tracePt t="84567" x="4910138" y="5776913"/>
          <p14:tracePt t="84571" x="4910138" y="5783263"/>
          <p14:tracePt t="84708" x="4903788" y="5783263"/>
          <p14:tracePt t="84717" x="4897438" y="5789613"/>
          <p14:tracePt t="84721" x="4891088" y="5795963"/>
          <p14:tracePt t="84725" x="4884738" y="5795963"/>
          <p14:tracePt t="86436" x="4878388" y="5795963"/>
          <p14:tracePt t="86453" x="4872038" y="5795963"/>
          <p14:tracePt t="86465" x="4872038" y="5776913"/>
          <p14:tracePt t="86474" x="4865688" y="5776913"/>
          <p14:tracePt t="86482" x="4865688" y="5770563"/>
          <p14:tracePt t="87119" x="4865688" y="5764213"/>
          <p14:tracePt t="87128" x="4865688" y="5757863"/>
          <p14:tracePt t="87247" x="4872038" y="5757863"/>
          <p14:tracePt t="87253" x="4878388" y="5757863"/>
          <p14:tracePt t="87262" x="4878388" y="5770563"/>
          <p14:tracePt t="87265" x="4884738" y="5770563"/>
          <p14:tracePt t="87269" x="4891088" y="5776913"/>
          <p14:tracePt t="87278" x="4897438" y="5789613"/>
          <p14:tracePt t="87284" x="4910138" y="5802313"/>
          <p14:tracePt t="87292" x="4922838" y="5821363"/>
          <p14:tracePt t="87298" x="4960938" y="5865813"/>
          <p14:tracePt t="87308" x="4992688" y="5897563"/>
          <p14:tracePt t="87316" x="5073650" y="5973763"/>
          <p14:tracePt t="87322" x="5130800" y="6022975"/>
          <p14:tracePt t="87326" x="5162550" y="6048375"/>
          <p14:tracePt t="87329" x="5194300" y="6067425"/>
          <p14:tracePt t="87333" x="5226050" y="6092825"/>
          <p14:tracePt t="87342" x="5270500" y="6118225"/>
          <p14:tracePt t="87346" x="5302250" y="6149975"/>
          <p14:tracePt t="87352" x="5314950" y="6156325"/>
          <p14:tracePt t="87356" x="5340350" y="6162675"/>
          <p14:tracePt t="87361" x="5346700" y="6169025"/>
          <p14:tracePt t="87364" x="5359400" y="6175375"/>
          <p14:tracePt t="87373" x="5384800" y="6188075"/>
          <p14:tracePt t="87379" x="5389563" y="6188075"/>
          <p14:tracePt t="87384" x="5395913" y="6194425"/>
          <p14:tracePt t="87388" x="5402263" y="6194425"/>
          <p14:tracePt t="87395" x="5414963" y="6194425"/>
          <p14:tracePt t="87418" x="5421313" y="6194425"/>
          <p14:tracePt t="87433" x="5427663" y="6194425"/>
          <p14:tracePt t="87451" x="5434013" y="6194425"/>
          <p14:tracePt t="87544" x="5440363" y="6194425"/>
          <p14:tracePt t="87555" x="5446713" y="6194425"/>
          <p14:tracePt t="87613" x="5446713" y="6188075"/>
          <p14:tracePt t="87622" x="5446713" y="6181725"/>
          <p14:tracePt t="87704" x="5446713" y="6169025"/>
          <p14:tracePt t="87765" x="5440363" y="6169025"/>
          <p14:tracePt t="87804" x="5434013" y="6169025"/>
          <p14:tracePt t="87813" x="5427663" y="6169025"/>
          <p14:tracePt t="87817" x="5421313" y="6169025"/>
          <p14:tracePt t="87825" x="5408613" y="6169025"/>
          <p14:tracePt t="87830" x="5395913" y="6169025"/>
          <p14:tracePt t="87835" x="5384800" y="6169025"/>
          <p14:tracePt t="87858" x="5378450" y="6169025"/>
          <p14:tracePt t="87893" x="5372100" y="6169025"/>
          <p14:tracePt t="87899" x="5359400" y="6169025"/>
          <p14:tracePt t="87907" x="5353050" y="6169025"/>
          <p14:tracePt t="87912" x="5346700" y="6169025"/>
          <p14:tracePt t="88019" x="5346700" y="6175375"/>
          <p14:tracePt t="88258" x="5340350" y="6175375"/>
          <p14:tracePt t="88268" x="5340350" y="6181725"/>
          <p14:tracePt t="88286" x="5340350" y="6188075"/>
          <p14:tracePt t="88613" x="5340350" y="6194425"/>
          <p14:tracePt t="88619" x="5340350" y="6200775"/>
          <p14:tracePt t="88629" x="5340350" y="6207125"/>
          <p14:tracePt t="88635" x="5340350" y="6213475"/>
          <p14:tracePt t="88662" x="5353050" y="6226175"/>
          <p14:tracePt t="88668" x="5359400" y="6226175"/>
          <p14:tracePt t="88674" x="5359400" y="6232525"/>
          <p14:tracePt t="88738" x="5365750" y="6226175"/>
          <p14:tracePt t="88745" x="5365750" y="6219825"/>
          <p14:tracePt t="88770" x="5372100" y="6213475"/>
          <p14:tracePt t="88776" x="5372100" y="6207125"/>
          <p14:tracePt t="88849" x="5378450" y="6207125"/>
          <p14:tracePt t="88889" x="5378450" y="6219825"/>
          <p14:tracePt t="88896" x="5378450" y="6226175"/>
          <p14:tracePt t="88903" x="5378450" y="6232525"/>
          <p14:tracePt t="88911" x="5378450" y="6238875"/>
          <p14:tracePt t="89381" x="5378450" y="6232525"/>
          <p14:tracePt t="89393" x="5378450" y="6226175"/>
          <p14:tracePt t="89530" x="5378450" y="6219825"/>
          <p14:tracePt t="89539" x="5378450" y="6207125"/>
          <p14:tracePt t="89545" x="5372100" y="6200775"/>
          <p14:tracePt t="89553" x="5365750" y="6188075"/>
          <p14:tracePt t="89560" x="5359400" y="6188075"/>
          <p14:tracePt t="89569" x="5359400" y="6175375"/>
          <p14:tracePt t="89573" x="5346700" y="6162675"/>
          <p14:tracePt t="89579" x="5346700" y="6156325"/>
          <p14:tracePt t="89584" x="5346700" y="6149975"/>
          <p14:tracePt t="89603" x="5346700" y="6143625"/>
          <p14:tracePt t="89754" x="5346700" y="6137275"/>
          <p14:tracePt t="89774" x="5340350" y="6130925"/>
          <p14:tracePt t="89793" x="5340350" y="6124575"/>
          <p14:tracePt t="89797" x="5340350" y="6118225"/>
          <p14:tracePt t="89808" x="5340350" y="6111875"/>
          <p14:tracePt t="90032" x="5340350" y="6099175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Review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B5DC6-88D8-AC40-A34C-DED163672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03681"/>
            <a:ext cx="7662319" cy="510308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採用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template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List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資料結構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可直接延伸自課本的版本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撰寫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Card,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DeckOfCards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Hand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應該自行撰寫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driver program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，用來測試洗牌、發牌、牌面判斷等工作，並呈現指定的輸出。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若是有實現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Bonus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，請務必撰寫說明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*附帶的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main_hw6.cpp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僅供參考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包含怎麼捕捉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enter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等寫法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kumimoji="1"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3304B7-9500-584E-8E86-ABA15DB211B1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0464DB-ED0C-4039-8639-01FEB6CC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0F1CE29D-BE55-BD0B-4EFA-5C37B52A3C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268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45"/>
    </mc:Choice>
    <mc:Fallback xmlns="">
      <p:transition spd="slow" advTm="25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" x="5334000" y="6092825"/>
          <p14:tracePt t="349" x="5327650" y="6092825"/>
          <p14:tracePt t="402" x="5321300" y="6092825"/>
          <p14:tracePt t="427" x="5314950" y="6092825"/>
          <p14:tracePt t="433" x="5314950" y="6099175"/>
          <p14:tracePt t="448" x="5302250" y="6105525"/>
          <p14:tracePt t="1028" x="5308600" y="6105525"/>
          <p14:tracePt t="1139" x="5308600" y="6099175"/>
          <p14:tracePt t="1176" x="5308600" y="6086475"/>
          <p14:tracePt t="1186" x="5308600" y="6080125"/>
          <p14:tracePt t="1197" x="5308600" y="6073775"/>
          <p14:tracePt t="1215" x="5308600" y="6054725"/>
          <p14:tracePt t="1222" x="5308600" y="6042025"/>
          <p14:tracePt t="1232" x="5308600" y="6022975"/>
          <p14:tracePt t="1238" x="5308600" y="6003925"/>
          <p14:tracePt t="1250" x="5314950" y="5980113"/>
          <p14:tracePt t="1258" x="5314950" y="5954713"/>
          <p14:tracePt t="1262" x="5314950" y="5948363"/>
          <p14:tracePt t="1264" x="5314950" y="5935663"/>
          <p14:tracePt t="1267" x="5314950" y="5922963"/>
          <p14:tracePt t="1274" x="5314950" y="5910263"/>
          <p14:tracePt t="1282" x="5314950" y="5897563"/>
          <p14:tracePt t="1709" x="5314950" y="5891213"/>
          <p14:tracePt t="1718" x="5295900" y="5891213"/>
          <p14:tracePt t="1725" x="5270500" y="5891213"/>
          <p14:tracePt t="1734" x="5232400" y="5891213"/>
          <p14:tracePt t="1738" x="5226050" y="5891213"/>
          <p14:tracePt t="1748" x="5200650" y="5891213"/>
          <p14:tracePt t="1752" x="5168900" y="5891213"/>
          <p14:tracePt t="1759" x="5149850" y="5891213"/>
          <p14:tracePt t="1764" x="5099050" y="5884863"/>
          <p14:tracePt t="1769" x="5062538" y="5878513"/>
          <p14:tracePt t="1778" x="5005388" y="5865813"/>
          <p14:tracePt t="1783" x="4935538" y="5846763"/>
          <p14:tracePt t="1789" x="4852988" y="5834063"/>
          <p14:tracePt t="1794" x="4783138" y="5808663"/>
          <p14:tracePt t="1797" x="4745038" y="5795963"/>
          <p14:tracePt t="1801" x="4695825" y="5783263"/>
          <p14:tracePt t="1808" x="4606925" y="5764213"/>
          <p14:tracePt t="1813" x="4543425" y="5738813"/>
          <p14:tracePt t="1817" x="4473575" y="5726113"/>
          <p14:tracePt t="1827" x="4367213" y="5694363"/>
          <p14:tracePt t="1834" x="4265613" y="5662613"/>
          <p14:tracePt t="1839" x="4189413" y="5638800"/>
          <p14:tracePt t="1843" x="4125913" y="5619750"/>
          <p14:tracePt t="1847" x="4070350" y="5600700"/>
          <p14:tracePt t="1856" x="3975100" y="5562600"/>
          <p14:tracePt t="1861" x="3835400" y="5518150"/>
          <p14:tracePt t="1865" x="3759200" y="5499100"/>
          <p14:tracePt t="1870" x="3665538" y="5454650"/>
          <p14:tracePt t="1874" x="3576638" y="5410200"/>
          <p14:tracePt t="1878" x="3494088" y="5372100"/>
          <p14:tracePt t="1883" x="3381375" y="5303838"/>
          <p14:tracePt t="1887" x="3286125" y="5253038"/>
          <p14:tracePt t="1891" x="3222625" y="5214938"/>
          <p14:tracePt t="1894" x="3108325" y="5151438"/>
          <p14:tracePt t="1901" x="2932113" y="5043488"/>
          <p14:tracePt t="1906" x="2805113" y="4962525"/>
          <p14:tracePt t="1911" x="2673350" y="4879975"/>
          <p14:tracePt t="1916" x="2559050" y="4797425"/>
          <p14:tracePt t="1920" x="2457450" y="4727575"/>
          <p14:tracePt t="1924" x="2363788" y="4664075"/>
          <p14:tracePt t="1928" x="2268538" y="4602163"/>
          <p14:tracePt t="1935" x="2111375" y="4481513"/>
          <p14:tracePt t="1939" x="2009775" y="4418013"/>
          <p14:tracePt t="1943" x="1946275" y="4367213"/>
          <p14:tracePt t="1950" x="1806575" y="4267200"/>
          <p14:tracePt t="1954" x="1687513" y="4178300"/>
          <p14:tracePt t="1958" x="1624013" y="4127500"/>
          <p14:tracePt t="1967" x="1454150" y="4000500"/>
          <p14:tracePt t="1972" x="1333500" y="3925888"/>
          <p14:tracePt t="1978" x="1250950" y="3868738"/>
          <p14:tracePt t="1982" x="1162050" y="3811588"/>
          <p14:tracePt t="1985" x="1100138" y="3773488"/>
          <p14:tracePt t="1989" x="1042988" y="3735388"/>
          <p14:tracePt t="2000" x="928688" y="3665538"/>
          <p14:tracePt t="2004" x="833438" y="3621088"/>
          <p14:tracePt t="2010" x="758825" y="3584575"/>
          <p14:tracePt t="2014" x="688975" y="3546475"/>
          <p14:tracePt t="2018" x="631825" y="3521075"/>
          <p14:tracePt t="2022" x="574675" y="3495675"/>
          <p14:tracePt t="2032" x="436563" y="3425825"/>
          <p14:tracePt t="2038" x="354013" y="3375025"/>
          <p14:tracePt t="2046" x="233363" y="3317875"/>
          <p14:tracePt t="2050" x="163513" y="3273425"/>
          <p14:tracePt t="2055" x="101600" y="3224213"/>
          <p14:tracePt t="2061" x="31750" y="3167063"/>
          <p14:tracePt t="2231" x="76200" y="1795463"/>
          <p14:tracePt t="2237" x="252413" y="1700213"/>
          <p14:tracePt t="2243" x="315913" y="1674813"/>
          <p14:tracePt t="2249" x="498475" y="1598613"/>
          <p14:tracePt t="2255" x="669925" y="1543050"/>
          <p14:tracePt t="2264" x="909638" y="1473200"/>
          <p14:tracePt t="2270" x="1100138" y="1416050"/>
          <p14:tracePt t="2278" x="1320800" y="1358900"/>
          <p14:tracePt t="2282" x="1516063" y="1314450"/>
          <p14:tracePt t="2288" x="1693863" y="1276350"/>
          <p14:tracePt t="2298" x="2079625" y="1200150"/>
          <p14:tracePt t="2306" x="2338388" y="1150938"/>
          <p14:tracePt t="2312" x="2660650" y="1119188"/>
          <p14:tracePt t="2317" x="2881313" y="1106488"/>
          <p14:tracePt t="2326" x="3184525" y="1087438"/>
          <p14:tracePt t="2331" x="3500438" y="1074738"/>
          <p14:tracePt t="2338" x="3709988" y="1074738"/>
          <p14:tracePt t="2343" x="3917950" y="1074738"/>
          <p14:tracePt t="2348" x="4100513" y="1087438"/>
          <p14:tracePt t="2357" x="4284663" y="1106488"/>
          <p14:tracePt t="2362" x="4492625" y="1150938"/>
          <p14:tracePt t="2369" x="4619625" y="1176338"/>
          <p14:tracePt t="2375" x="4721225" y="1195388"/>
          <p14:tracePt t="2380" x="4802188" y="1219200"/>
          <p14:tracePt t="2385" x="4846638" y="1219200"/>
          <p14:tracePt t="2389" x="4872038" y="1219200"/>
          <p14:tracePt t="2395" x="4897438" y="1219200"/>
          <p14:tracePt t="2398" x="4910138" y="1219200"/>
          <p14:tracePt t="2469" x="4916488" y="1225550"/>
          <p14:tracePt t="2474" x="4922838" y="1231900"/>
          <p14:tracePt t="2485" x="4954588" y="1270000"/>
          <p14:tracePt t="2493" x="4954588" y="1295400"/>
          <p14:tracePt t="2502" x="4979988" y="1358900"/>
          <p14:tracePt t="2510" x="4992688" y="1403350"/>
          <p14:tracePt t="2518" x="5018088" y="1479550"/>
          <p14:tracePt t="2524" x="5024438" y="1517650"/>
          <p14:tracePt t="2534" x="5037138" y="1585913"/>
          <p14:tracePt t="2537" x="5049838" y="1604963"/>
          <p14:tracePt t="2543" x="5049838" y="1611313"/>
          <p14:tracePt t="2547" x="5049838" y="1624013"/>
          <p14:tracePt t="2554" x="5049838" y="1630363"/>
          <p14:tracePt t="2581" x="5049838" y="1636713"/>
          <p14:tracePt t="2593" x="5030788" y="1636713"/>
          <p14:tracePt t="2597" x="5011738" y="1624013"/>
          <p14:tracePt t="2602" x="4973638" y="1611313"/>
          <p14:tracePt t="2609" x="4948238" y="1611313"/>
          <p14:tracePt t="2614" x="4884738" y="1598613"/>
          <p14:tracePt t="2622" x="4827588" y="1592263"/>
          <p14:tracePt t="2629" x="4733925" y="1585913"/>
          <p14:tracePt t="2636" x="4664075" y="1585913"/>
          <p14:tracePt t="2643" x="4613275" y="1585913"/>
          <p14:tracePt t="2648" x="4518025" y="1585913"/>
          <p14:tracePt t="2656" x="4435475" y="1592263"/>
          <p14:tracePt t="2662" x="4373563" y="1598613"/>
          <p14:tracePt t="2671" x="4278313" y="1624013"/>
          <p14:tracePt t="2676" x="4227513" y="1636713"/>
          <p14:tracePt t="2680" x="4157663" y="1662113"/>
          <p14:tracePt t="2685" x="4094163" y="1681163"/>
          <p14:tracePt t="2689" x="4044950" y="1693863"/>
          <p14:tracePt t="2694" x="3994150" y="1712913"/>
          <p14:tracePt t="2703" x="3879850" y="1738313"/>
          <p14:tracePt t="2707" x="3754438" y="1763713"/>
          <p14:tracePt t="2712" x="3659188" y="1789113"/>
          <p14:tracePt t="2717" x="3570288" y="1808163"/>
          <p14:tracePt t="2721" x="3481388" y="1814513"/>
          <p14:tracePt t="2725" x="3419475" y="1827213"/>
          <p14:tracePt t="2732" x="3298825" y="1839913"/>
          <p14:tracePt t="2737" x="3146425" y="1852613"/>
          <p14:tracePt t="2741" x="3059113" y="1852613"/>
          <p14:tracePt t="2747" x="2938463" y="1852613"/>
          <p14:tracePt t="2751" x="2849563" y="1852613"/>
          <p14:tracePt t="2755" x="2774950" y="1852613"/>
          <p14:tracePt t="2759" x="2724150" y="1852613"/>
          <p14:tracePt t="2767" x="2533650" y="1846263"/>
          <p14:tracePt t="2772" x="2427288" y="1839913"/>
          <p14:tracePt t="2779" x="2255838" y="1820863"/>
          <p14:tracePt t="2785" x="2098675" y="1795463"/>
          <p14:tracePt t="2790" x="1939925" y="1782763"/>
          <p14:tracePt t="2800" x="1706563" y="1744663"/>
          <p14:tracePt t="2807" x="1503363" y="1719263"/>
          <p14:tracePt t="2814" x="1327150" y="1687513"/>
          <p14:tracePt t="2819" x="1181100" y="1662113"/>
          <p14:tracePt t="2828" x="1068388" y="1636713"/>
          <p14:tracePt t="2833" x="915988" y="1604963"/>
          <p14:tracePt t="2839" x="852488" y="1592263"/>
          <p14:tracePt t="2846" x="803275" y="1579563"/>
          <p14:tracePt t="2851" x="758825" y="1566863"/>
          <p14:tracePt t="2895" x="758825" y="1560513"/>
          <p14:tracePt t="2901" x="758825" y="1554163"/>
          <p14:tracePt t="2914" x="777875" y="1530350"/>
          <p14:tracePt t="2928" x="839788" y="1460500"/>
          <p14:tracePt t="2937" x="903288" y="1403350"/>
          <p14:tracePt t="2943" x="947738" y="1365250"/>
          <p14:tracePt t="2947" x="1023938" y="1308100"/>
          <p14:tracePt t="2957" x="1143000" y="1244600"/>
          <p14:tracePt t="2963" x="1238250" y="1189038"/>
          <p14:tracePt t="2969" x="1358900" y="1138238"/>
          <p14:tracePt t="2973" x="1428750" y="1106488"/>
          <p14:tracePt t="2978" x="1522413" y="1081088"/>
          <p14:tracePt t="2987" x="1687513" y="1042988"/>
          <p14:tracePt t="2992" x="1763713" y="1030288"/>
          <p14:tracePt t="2999" x="1908175" y="1023938"/>
          <p14:tracePt t="3004" x="2028825" y="1023938"/>
          <p14:tracePt t="3008" x="2092325" y="1023938"/>
          <p14:tracePt t="3016" x="2274888" y="1023938"/>
          <p14:tracePt t="3021" x="2457450" y="1036638"/>
          <p14:tracePt t="3025" x="2546350" y="1042988"/>
          <p14:tracePt t="3033" x="2779713" y="1087438"/>
          <p14:tracePt t="3037" x="2957513" y="1119188"/>
          <p14:tracePt t="3041" x="3059113" y="1138238"/>
          <p14:tracePt t="3050" x="3343275" y="1219200"/>
          <p14:tracePt t="3055" x="3602038" y="1289050"/>
          <p14:tracePt t="3063" x="3822700" y="1377950"/>
          <p14:tracePt t="3067" x="4044950" y="1466850"/>
          <p14:tracePt t="3071" x="4189413" y="1530350"/>
          <p14:tracePt t="3078" x="4354513" y="1604963"/>
          <p14:tracePt t="3085" x="4594225" y="1712913"/>
          <p14:tracePt t="3091" x="4757738" y="1782763"/>
          <p14:tracePt t="3095" x="4859338" y="1820863"/>
          <p14:tracePt t="3099" x="4941888" y="1852613"/>
          <p14:tracePt t="3102" x="4999038" y="1871663"/>
          <p14:tracePt t="3110" x="5067300" y="1889125"/>
          <p14:tracePt t="3115" x="5137150" y="1908175"/>
          <p14:tracePt t="3119" x="5162550" y="1914525"/>
          <p14:tracePt t="3124" x="5175250" y="1914525"/>
          <p14:tracePt t="3127" x="5187950" y="1920875"/>
          <p14:tracePt t="3168" x="5187950" y="1927225"/>
          <p14:tracePt t="3181" x="5187950" y="1939925"/>
          <p14:tracePt t="3187" x="5187950" y="1952625"/>
          <p14:tracePt t="3193" x="5181600" y="1965325"/>
          <p14:tracePt t="3195" x="5175250" y="1978025"/>
          <p14:tracePt t="3199" x="5175250" y="1990725"/>
          <p14:tracePt t="3206" x="5149850" y="2022475"/>
          <p14:tracePt t="3211" x="5143500" y="2041525"/>
          <p14:tracePt t="3215" x="5130800" y="2066925"/>
          <p14:tracePt t="3221" x="5111750" y="2092325"/>
          <p14:tracePt t="3225" x="5099050" y="2105025"/>
          <p14:tracePt t="3231" x="5073650" y="2136775"/>
          <p14:tracePt t="3239" x="5018088" y="2193925"/>
          <p14:tracePt t="3244" x="4986338" y="2206625"/>
          <p14:tracePt t="3251" x="4922838" y="2249488"/>
          <p14:tracePt t="3259" x="4872038" y="2274888"/>
          <p14:tracePt t="3267" x="4783138" y="2312988"/>
          <p14:tracePt t="3272" x="4738688" y="2325688"/>
          <p14:tracePt t="3276" x="4727575" y="2332038"/>
          <p14:tracePt t="3281" x="4645025" y="2344738"/>
          <p14:tracePt t="3285" x="4606925" y="2351088"/>
          <p14:tracePt t="3289" x="4562475" y="2351088"/>
          <p14:tracePt t="3293" x="4530725" y="2357438"/>
          <p14:tracePt t="3301" x="4460875" y="2357438"/>
          <p14:tracePt t="3307" x="4386263" y="2357438"/>
          <p14:tracePt t="3313" x="4316413" y="2357438"/>
          <p14:tracePt t="3318" x="4265613" y="2357438"/>
          <p14:tracePt t="3322" x="4221163" y="2351088"/>
          <p14:tracePt t="3332" x="4138613" y="2332038"/>
          <p14:tracePt t="3337" x="4076700" y="2319338"/>
          <p14:tracePt t="3344" x="4025900" y="2319338"/>
          <p14:tracePt t="3348" x="3975100" y="2306638"/>
          <p14:tracePt t="3353" x="3949700" y="2300288"/>
          <p14:tracePt t="3361" x="3924300" y="2293938"/>
          <p14:tracePt t="3369" x="3867150" y="2287588"/>
          <p14:tracePt t="3375" x="3835400" y="2287588"/>
          <p14:tracePt t="3381" x="3810000" y="2287588"/>
          <p14:tracePt t="3385" x="3790950" y="2287588"/>
          <p14:tracePt t="3391" x="3765550" y="2287588"/>
          <p14:tracePt t="3396" x="3741738" y="2287588"/>
          <p14:tracePt t="3400" x="3729038" y="2287588"/>
          <p14:tracePt t="3407" x="3703638" y="2287588"/>
          <p14:tracePt t="3412" x="3652838" y="2300288"/>
          <p14:tracePt t="3415" x="3640138" y="2300288"/>
          <p14:tracePt t="3422" x="3608388" y="2300288"/>
          <p14:tracePt t="3426" x="3582988" y="2300288"/>
          <p14:tracePt t="3430" x="3525838" y="2306638"/>
          <p14:tracePt t="3434" x="3494088" y="2306638"/>
          <p14:tracePt t="3442" x="3419475" y="2306638"/>
          <p14:tracePt t="3448" x="3330575" y="2306638"/>
          <p14:tracePt t="3454" x="3254375" y="2287588"/>
          <p14:tracePt t="3462" x="3171825" y="2262188"/>
          <p14:tracePt t="3467" x="3090863" y="2236788"/>
          <p14:tracePt t="3474" x="2989263" y="2187575"/>
          <p14:tracePt t="3479" x="2919413" y="2149475"/>
          <p14:tracePt t="3487" x="2849563" y="2111375"/>
          <p14:tracePt t="3491" x="2798763" y="2079625"/>
          <p14:tracePt t="3495" x="2774950" y="2066925"/>
          <p14:tracePt t="3500" x="2736850" y="2035175"/>
          <p14:tracePt t="3505" x="2717800" y="2016125"/>
          <p14:tracePt t="3509" x="2705100" y="2003425"/>
          <p14:tracePt t="3511" x="2705100" y="1997075"/>
          <p14:tracePt t="3517" x="2692400" y="1984375"/>
          <p14:tracePt t="3520" x="2686050" y="1984375"/>
          <p14:tracePt t="3540" x="2679700" y="1971675"/>
          <p14:tracePt t="3600" x="2686050" y="1965325"/>
          <p14:tracePt t="3605" x="2686050" y="1958975"/>
          <p14:tracePt t="3613" x="2711450" y="1946275"/>
          <p14:tracePt t="3619" x="2743200" y="1920875"/>
          <p14:tracePt t="3628" x="2762250" y="1901825"/>
          <p14:tracePt t="3636" x="2830513" y="1852613"/>
          <p14:tracePt t="3642" x="2862263" y="1833563"/>
          <p14:tracePt t="3648" x="2913063" y="1808163"/>
          <p14:tracePt t="3653" x="2963863" y="1776413"/>
          <p14:tracePt t="3663" x="3040063" y="1751013"/>
          <p14:tracePt t="3669" x="3097213" y="1725613"/>
          <p14:tracePt t="3677" x="3152775" y="1712913"/>
          <p14:tracePt t="3682" x="3222625" y="1693863"/>
          <p14:tracePt t="3685" x="3267075" y="1687513"/>
          <p14:tracePt t="3691" x="3336925" y="1674813"/>
          <p14:tracePt t="3695" x="3381375" y="1674813"/>
          <p14:tracePt t="3699" x="3430588" y="1668463"/>
          <p14:tracePt t="3704" x="3487738" y="1668463"/>
          <p14:tracePt t="3709" x="3538538" y="1662113"/>
          <p14:tracePt t="3713" x="3602038" y="1662113"/>
          <p14:tracePt t="3716" x="3646488" y="1662113"/>
          <p14:tracePt t="3724" x="3729038" y="1662113"/>
          <p14:tracePt t="3734" x="3841750" y="1662113"/>
          <p14:tracePt t="3744" x="3943350" y="1674813"/>
          <p14:tracePt t="3750" x="3987800" y="1687513"/>
          <p14:tracePt t="3754" x="4025900" y="1700213"/>
          <p14:tracePt t="3762" x="4051300" y="1706563"/>
          <p14:tracePt t="3771" x="4081463" y="1725613"/>
          <p14:tracePt t="3779" x="4100513" y="1725613"/>
          <p14:tracePt t="3790" x="4100513" y="1731963"/>
          <p14:tracePt t="3873" x="4100513" y="1738313"/>
          <p14:tracePt t="3880" x="4100513" y="1744663"/>
          <p14:tracePt t="3885" x="4100513" y="1751013"/>
          <p14:tracePt t="3889" x="4100513" y="1757363"/>
          <p14:tracePt t="3895" x="4100513" y="1770063"/>
          <p14:tracePt t="3901" x="4113213" y="1782763"/>
          <p14:tracePt t="3911" x="4113213" y="1795463"/>
          <p14:tracePt t="3915" x="4113213" y="1808163"/>
          <p14:tracePt t="3918" x="4113213" y="1814513"/>
          <p14:tracePt t="3921" x="4113213" y="1820863"/>
          <p14:tracePt t="3928" x="4113213" y="1827213"/>
          <p14:tracePt t="3932" x="4113213" y="1833563"/>
          <p14:tracePt t="3936" x="4113213" y="1839913"/>
          <p14:tracePt t="3940" x="4113213" y="1852613"/>
          <p14:tracePt t="4446" x="4125913" y="1852613"/>
          <p14:tracePt t="4451" x="4144963" y="1852613"/>
          <p14:tracePt t="4457" x="4144963" y="1846263"/>
          <p14:tracePt t="4467" x="4183063" y="1827213"/>
          <p14:tracePt t="4478" x="4202113" y="1814513"/>
          <p14:tracePt t="4485" x="4252913" y="1782763"/>
          <p14:tracePt t="4493" x="4303713" y="1751013"/>
          <p14:tracePt t="4497" x="4360863" y="1719263"/>
          <p14:tracePt t="4502" x="4398963" y="1687513"/>
          <p14:tracePt t="4509" x="4448175" y="1655763"/>
          <p14:tracePt t="4513" x="4505325" y="1624013"/>
          <p14:tracePt t="4517" x="4543425" y="1598613"/>
          <p14:tracePt t="4522" x="4587875" y="1579563"/>
          <p14:tracePt t="4526" x="4619625" y="1560513"/>
          <p14:tracePt t="4529" x="4651375" y="1543050"/>
          <p14:tracePt t="4533" x="4695825" y="1524000"/>
          <p14:tracePt t="4540" x="4745038" y="1511300"/>
          <p14:tracePt t="4545" x="4802188" y="1492250"/>
          <p14:tracePt t="4549" x="4852988" y="1485900"/>
          <p14:tracePt t="4554" x="4897438" y="1479550"/>
          <p14:tracePt t="4558" x="4941888" y="1479550"/>
          <p14:tracePt t="4562" x="4967288" y="1479550"/>
          <p14:tracePt t="4565" x="5005388" y="1479550"/>
          <p14:tracePt t="4573" x="5073650" y="1479550"/>
          <p14:tracePt t="4578" x="5130800" y="1479550"/>
          <p14:tracePt t="4585" x="5181600" y="1479550"/>
          <p14:tracePt t="4590" x="5251450" y="1498600"/>
          <p14:tracePt t="4594" x="5295900" y="1504950"/>
          <p14:tracePt t="4602" x="5378450" y="1524000"/>
          <p14:tracePt t="4606" x="5446713" y="1543050"/>
          <p14:tracePt t="4611" x="5484813" y="1547813"/>
          <p14:tracePt t="4617" x="5554663" y="1566863"/>
          <p14:tracePt t="4621" x="5586413" y="1573213"/>
          <p14:tracePt t="4625" x="5618163" y="1579563"/>
          <p14:tracePt t="4629" x="5637213" y="1592263"/>
          <p14:tracePt t="4636" x="5675313" y="1604963"/>
          <p14:tracePt t="4640" x="5681663" y="1611313"/>
          <p14:tracePt t="4644" x="5700713" y="1611313"/>
          <p14:tracePt t="4697" x="5707063" y="1611313"/>
          <p14:tracePt t="4719" x="5713413" y="1604963"/>
          <p14:tracePt t="4775" x="5718175" y="1604963"/>
          <p14:tracePt t="4783" x="5724525" y="1604963"/>
          <p14:tracePt t="4793" x="5730875" y="1604963"/>
          <p14:tracePt t="5114" x="5730875" y="1611313"/>
          <p14:tracePt t="5123" x="5718175" y="1636713"/>
          <p14:tracePt t="5134" x="5713413" y="1655763"/>
          <p14:tracePt t="5141" x="5707063" y="1662113"/>
          <p14:tracePt t="5147" x="5700713" y="1668463"/>
          <p14:tracePt t="5155" x="5700713" y="1674813"/>
          <p14:tracePt t="5330" x="5700713" y="1681163"/>
          <p14:tracePt t="5340" x="5700713" y="1687513"/>
          <p14:tracePt t="5359" x="5700713" y="1693863"/>
          <p14:tracePt t="5373" x="5694363" y="1700213"/>
          <p14:tracePt t="5382" x="5688013" y="1706563"/>
          <p14:tracePt t="5391" x="5681663" y="1706563"/>
          <p14:tracePt t="5412" x="5675313" y="1706563"/>
          <p14:tracePt t="5452" x="5668963" y="1706563"/>
          <p14:tracePt t="5512" x="5662613" y="1706563"/>
          <p14:tracePt t="5593" x="5649913" y="1706563"/>
          <p14:tracePt t="5598" x="5643563" y="1706563"/>
          <p14:tracePt t="5611" x="5618163" y="1687513"/>
          <p14:tracePt t="5621" x="5605463" y="1681163"/>
          <p14:tracePt t="5627" x="5586413" y="1668463"/>
          <p14:tracePt t="5633" x="5573713" y="1655763"/>
          <p14:tracePt t="5640" x="5554663" y="1649413"/>
          <p14:tracePt t="5645" x="5541963" y="1643063"/>
          <p14:tracePt t="5649" x="5535613" y="1643063"/>
          <p14:tracePt t="5658" x="5516563" y="1643063"/>
          <p14:tracePt t="5662" x="5497513" y="1636713"/>
          <p14:tracePt t="5669" x="5484813" y="1636713"/>
          <p14:tracePt t="5674" x="5465763" y="1636713"/>
          <p14:tracePt t="5679" x="5453063" y="1636713"/>
          <p14:tracePt t="5687" x="5434013" y="1649413"/>
          <p14:tracePt t="5693" x="5421313" y="1655763"/>
          <p14:tracePt t="5698" x="5414963" y="1662113"/>
          <p14:tracePt t="5703" x="5402263" y="1668463"/>
          <p14:tracePt t="5748" x="5395913" y="1674813"/>
          <p14:tracePt t="5754" x="5389563" y="1674813"/>
          <p14:tracePt t="5763" x="5384800" y="1674813"/>
          <p14:tracePt t="5768" x="5365750" y="1674813"/>
          <p14:tracePt t="5778" x="5346700" y="1674813"/>
          <p14:tracePt t="5785" x="5327650" y="1674813"/>
          <p14:tracePt t="5790" x="5314950" y="1674813"/>
          <p14:tracePt t="5797" x="5289550" y="1674813"/>
          <p14:tracePt t="5803" x="5283200" y="1674813"/>
          <p14:tracePt t="5812" x="5276850" y="1668463"/>
          <p14:tracePt t="5831" x="5270500" y="1668463"/>
          <p14:tracePt t="5844" x="5257800" y="1668463"/>
          <p14:tracePt t="5852" x="5251450" y="1681163"/>
          <p14:tracePt t="5859" x="5238750" y="1700213"/>
          <p14:tracePt t="5865" x="5232400" y="1706563"/>
          <p14:tracePt t="5869" x="5219700" y="1725613"/>
          <p14:tracePt t="5886" x="5219700" y="1731963"/>
          <p14:tracePt t="5980" x="5213350" y="1731963"/>
          <p14:tracePt t="6129" x="5213350" y="1725613"/>
          <p14:tracePt t="6140" x="5207000" y="1719263"/>
          <p14:tracePt t="6146" x="5207000" y="1712913"/>
          <p14:tracePt t="6153" x="5200650" y="1700213"/>
          <p14:tracePt t="6163" x="5194300" y="1668463"/>
          <p14:tracePt t="6172" x="5187950" y="1643063"/>
          <p14:tracePt t="6178" x="5187950" y="1630363"/>
          <p14:tracePt t="6186" x="5181600" y="1617663"/>
          <p14:tracePt t="6190" x="5181600" y="1611313"/>
          <p14:tracePt t="6199" x="5181600" y="1598613"/>
          <p14:tracePt t="6250" x="5175250" y="1598613"/>
          <p14:tracePt t="6511" x="5168900" y="1598613"/>
          <p14:tracePt t="6541" x="5162550" y="1598613"/>
          <p14:tracePt t="6554" x="5137150" y="1598613"/>
          <p14:tracePt t="6566" x="5118100" y="1598613"/>
          <p14:tracePt t="6572" x="5092700" y="1598613"/>
          <p14:tracePt t="6580" x="5037138" y="1598613"/>
          <p14:tracePt t="6585" x="5030788" y="1598613"/>
          <p14:tracePt t="6590" x="4986338" y="1598613"/>
          <p14:tracePt t="6598" x="4960938" y="1598613"/>
          <p14:tracePt t="6604" x="4916488" y="1598613"/>
          <p14:tracePt t="6613" x="4859338" y="1604963"/>
          <p14:tracePt t="6618" x="4795838" y="1617663"/>
          <p14:tracePt t="6622" x="4757738" y="1630363"/>
          <p14:tracePt t="6629" x="4695825" y="1643063"/>
          <p14:tracePt t="6634" x="4645025" y="1649413"/>
          <p14:tracePt t="6638" x="4600575" y="1662113"/>
          <p14:tracePt t="6647" x="4537075" y="1674813"/>
          <p14:tracePt t="6653" x="4473575" y="1687513"/>
          <p14:tracePt t="6660" x="4422775" y="1693863"/>
          <p14:tracePt t="6666" x="4379913" y="1700213"/>
          <p14:tracePt t="6674" x="4341813" y="1712913"/>
          <p14:tracePt t="6678" x="4303713" y="1719263"/>
          <p14:tracePt t="6682" x="4284663" y="1719263"/>
          <p14:tracePt t="6687" x="4271963" y="1719263"/>
          <p14:tracePt t="6691" x="4246563" y="1719263"/>
          <p14:tracePt t="6696" x="4221163" y="1719263"/>
          <p14:tracePt t="6705" x="4189413" y="1719263"/>
          <p14:tracePt t="6712" x="4138613" y="1719263"/>
          <p14:tracePt t="6719" x="4106863" y="1719263"/>
          <p14:tracePt t="6722" x="4064000" y="1719263"/>
          <p14:tracePt t="6726" x="4044950" y="1719263"/>
          <p14:tracePt t="6730" x="4013200" y="1719263"/>
          <p14:tracePt t="6739" x="3962400" y="1719263"/>
          <p14:tracePt t="6745" x="3917950" y="1719263"/>
          <p14:tracePt t="6751" x="3854450" y="1719263"/>
          <p14:tracePt t="6755" x="3810000" y="1719263"/>
          <p14:tracePt t="6759" x="3790950" y="1719263"/>
          <p14:tracePt t="6762" x="3778250" y="1719263"/>
          <p14:tracePt t="6769" x="3741738" y="1719263"/>
          <p14:tracePt t="6776" x="3690938" y="1719263"/>
          <p14:tracePt t="6781" x="3659188" y="1719263"/>
          <p14:tracePt t="6786" x="3627438" y="1725613"/>
          <p14:tracePt t="6790" x="3602038" y="1731963"/>
          <p14:tracePt t="6794" x="3582988" y="1738313"/>
          <p14:tracePt t="6801" x="3519488" y="1757363"/>
          <p14:tracePt t="6805" x="3481388" y="1776413"/>
          <p14:tracePt t="6809" x="3455988" y="1782763"/>
          <p14:tracePt t="6813" x="3425825" y="1789113"/>
          <p14:tracePt t="6817" x="3387725" y="1801813"/>
          <p14:tracePt t="6820" x="3368675" y="1814513"/>
          <p14:tracePt t="6824" x="3330575" y="1833563"/>
          <p14:tracePt t="6831" x="3286125" y="1852613"/>
          <p14:tracePt t="6835" x="3222625" y="1871663"/>
          <p14:tracePt t="6839" x="3184525" y="1884363"/>
          <p14:tracePt t="6843" x="3152775" y="1895475"/>
          <p14:tracePt t="6849" x="3084513" y="1914525"/>
          <p14:tracePt t="6853" x="3033713" y="1933575"/>
          <p14:tracePt t="6857" x="2995613" y="1946275"/>
          <p14:tracePt t="6865" x="2925763" y="1965325"/>
          <p14:tracePt t="6869" x="2868613" y="1978025"/>
          <p14:tracePt t="6874" x="2824163" y="1984375"/>
          <p14:tracePt t="6880" x="2774950" y="1990725"/>
          <p14:tracePt t="6885" x="2736850" y="1997075"/>
          <p14:tracePt t="6889" x="2705100" y="2003425"/>
          <p14:tracePt t="6896" x="2654300" y="2009775"/>
          <p14:tracePt t="6902" x="2628900" y="2009775"/>
          <p14:tracePt t="6906" x="2609850" y="2009775"/>
          <p14:tracePt t="6915" x="2571750" y="2009775"/>
          <p14:tracePt t="6919" x="2546350" y="2009775"/>
          <p14:tracePt t="6926" x="2520950" y="2009775"/>
          <p14:tracePt t="6931" x="2501900" y="2009775"/>
          <p14:tracePt t="6935" x="2495550" y="2009775"/>
          <p14:tracePt t="6942" x="2476500" y="2009775"/>
          <p14:tracePt t="6947" x="2463800" y="2009775"/>
          <p14:tracePt t="6953" x="2457450" y="2009775"/>
          <p14:tracePt t="6958" x="2446338" y="2009775"/>
          <p14:tracePt t="6963" x="2439988" y="2009775"/>
          <p14:tracePt t="6966" x="2427288" y="2016125"/>
          <p14:tracePt t="6972" x="2420938" y="2022475"/>
          <p14:tracePt t="6978" x="2401888" y="2035175"/>
          <p14:tracePt t="6982" x="2382838" y="2041525"/>
          <p14:tracePt t="6988" x="2363788" y="2054225"/>
          <p14:tracePt t="6992" x="2351088" y="2073275"/>
          <p14:tracePt t="6996" x="2338388" y="2079625"/>
          <p14:tracePt t="6999" x="2332038" y="2092325"/>
          <p14:tracePt t="7004" x="2312988" y="2111375"/>
          <p14:tracePt t="7008" x="2300288" y="2136775"/>
          <p14:tracePt t="7013" x="2287588" y="2155825"/>
          <p14:tracePt t="7020" x="2281238" y="2174875"/>
          <p14:tracePt t="7025" x="2268538" y="2200275"/>
          <p14:tracePt t="7028" x="2262188" y="2219325"/>
          <p14:tracePt t="7033" x="2255838" y="2225675"/>
          <p14:tracePt t="7036" x="2249488" y="2243138"/>
          <p14:tracePt t="7039" x="2249488" y="2262188"/>
          <p14:tracePt t="7043" x="2243138" y="2268538"/>
          <p14:tracePt t="7053" x="2236788" y="2293938"/>
          <p14:tracePt t="7058" x="2236788" y="2300288"/>
          <p14:tracePt t="7062" x="2236788" y="2306638"/>
          <p14:tracePt t="7071" x="2236788" y="2312988"/>
          <p14:tracePt t="7178" x="2236788" y="2319338"/>
          <p14:tracePt t="7191" x="2230438" y="2325688"/>
          <p14:tracePt t="7196" x="2224088" y="2344738"/>
          <p14:tracePt t="7204" x="2217738" y="2344738"/>
          <p14:tracePt t="7214" x="2211388" y="2344738"/>
          <p14:tracePt t="7218" x="2211388" y="2351088"/>
          <p14:tracePt t="7295" x="2198688" y="2351088"/>
          <p14:tracePt t="7301" x="2192338" y="2351088"/>
          <p14:tracePt t="7309" x="2185988" y="2344738"/>
          <p14:tracePt t="7315" x="2179638" y="2344738"/>
          <p14:tracePt t="7326" x="2173288" y="2332038"/>
          <p14:tracePt t="7334" x="2166938" y="2332038"/>
          <p14:tracePt t="7424" x="2166938" y="2325688"/>
          <p14:tracePt t="7435" x="2166938" y="2306638"/>
          <p14:tracePt t="7443" x="2166938" y="2300288"/>
          <p14:tracePt t="7448" x="2160588" y="2281238"/>
          <p14:tracePt t="7452" x="2160588" y="2268538"/>
          <p14:tracePt t="7461" x="2160588" y="2249488"/>
          <p14:tracePt t="7466" x="2154238" y="2230438"/>
          <p14:tracePt t="7472" x="2154238" y="2212975"/>
          <p14:tracePt t="7478" x="2147888" y="2200275"/>
          <p14:tracePt t="7484" x="2141538" y="2181225"/>
          <p14:tracePt t="7493" x="2128838" y="2149475"/>
          <p14:tracePt t="7499" x="2122488" y="2130425"/>
          <p14:tracePt t="7506" x="2122488" y="2111375"/>
          <p14:tracePt t="7512" x="2117725" y="2105025"/>
          <p14:tracePt t="7518" x="2111375" y="2073275"/>
          <p14:tracePt t="7524" x="2111375" y="2060575"/>
          <p14:tracePt t="7528" x="2111375" y="2054225"/>
          <p14:tracePt t="7532" x="2105025" y="2047875"/>
          <p14:tracePt t="7540" x="2105025" y="2041525"/>
          <p14:tracePt t="7546" x="2105025" y="2028825"/>
          <p14:tracePt t="7639" x="2098675" y="2028825"/>
          <p14:tracePt t="7645" x="2098675" y="2022475"/>
          <p14:tracePt t="7655" x="2098675" y="2016125"/>
          <p14:tracePt t="7660" x="2092325" y="2016125"/>
          <p14:tracePt t="7669" x="2092325" y="2009775"/>
          <p14:tracePt t="7673" x="2092325" y="2003425"/>
          <p14:tracePt t="7681" x="2085975" y="1997075"/>
          <p14:tracePt t="7700" x="2079625" y="1971675"/>
          <p14:tracePt t="7950" x="2073275" y="1984375"/>
          <p14:tracePt t="7956" x="2066925" y="1997075"/>
          <p14:tracePt t="7964" x="2060575" y="2009775"/>
          <p14:tracePt t="7971" x="2060575" y="2016125"/>
          <p14:tracePt t="7981" x="2060575" y="2035175"/>
          <p14:tracePt t="7988" x="2054225" y="2047875"/>
          <p14:tracePt t="8002" x="2054225" y="2054225"/>
          <p14:tracePt t="8144" x="2054225" y="2060575"/>
          <p14:tracePt t="8153" x="2054225" y="2073275"/>
          <p14:tracePt t="8159" x="2054225" y="2079625"/>
          <p14:tracePt t="8169" x="2054225" y="2117725"/>
          <p14:tracePt t="8176" x="2054225" y="2136775"/>
          <p14:tracePt t="8183" x="2060575" y="2155825"/>
          <p14:tracePt t="8187" x="2066925" y="2168525"/>
          <p14:tracePt t="8191" x="2073275" y="2174875"/>
          <p14:tracePt t="8198" x="2073275" y="2193925"/>
          <p14:tracePt t="8202" x="2079625" y="2200275"/>
          <p14:tracePt t="8217" x="2079625" y="2206625"/>
          <p14:tracePt t="8585" x="2079625" y="2200275"/>
          <p14:tracePt t="8595" x="2092325" y="2181225"/>
          <p14:tracePt t="8606" x="2098675" y="2155825"/>
          <p14:tracePt t="8613" x="2098675" y="2143125"/>
          <p14:tracePt t="8623" x="2098675" y="2117725"/>
          <p14:tracePt t="8631" x="2098675" y="2092325"/>
          <p14:tracePt t="8637" x="2098675" y="2073275"/>
          <p14:tracePt t="8642" x="2098675" y="2060575"/>
          <p14:tracePt t="8649" x="2098675" y="2035175"/>
          <p14:tracePt t="8654" x="2098675" y="2028825"/>
          <p14:tracePt t="8658" x="2098675" y="2022475"/>
          <p14:tracePt t="8665" x="2098675" y="1997075"/>
          <p14:tracePt t="8677" x="2092325" y="1978025"/>
          <p14:tracePt t="8683" x="2092325" y="1965325"/>
          <p14:tracePt t="8689" x="2092325" y="1958975"/>
          <p14:tracePt t="8696" x="2092325" y="1952625"/>
          <p14:tracePt t="8817" x="2092325" y="1958975"/>
          <p14:tracePt t="8823" x="2092325" y="1978025"/>
          <p14:tracePt t="8830" x="2092325" y="1997075"/>
          <p14:tracePt t="8834" x="2098675" y="2009775"/>
          <p14:tracePt t="8838" x="2105025" y="2022475"/>
          <p14:tracePt t="8848" x="2111375" y="2060575"/>
          <p14:tracePt t="8854" x="2111375" y="2073275"/>
          <p14:tracePt t="8863" x="2117725" y="2085975"/>
          <p14:tracePt t="8870" x="2122488" y="2098675"/>
          <p14:tracePt t="8880" x="2128838" y="2117725"/>
          <p14:tracePt t="8886" x="2135188" y="2124075"/>
          <p14:tracePt t="8893" x="2141538" y="2130425"/>
          <p14:tracePt t="8899" x="2141538" y="2136775"/>
          <p14:tracePt t="8907" x="2147888" y="2149475"/>
          <p14:tracePt t="8923" x="2147888" y="2155825"/>
          <p14:tracePt t="8926" x="2147888" y="2162175"/>
          <p14:tracePt t="8932" x="2147888" y="2168525"/>
          <p14:tracePt t="8941" x="2154238" y="2174875"/>
          <p14:tracePt t="9091" x="2160588" y="2174875"/>
          <p14:tracePt t="9106" x="2166938" y="2174875"/>
          <p14:tracePt t="9145" x="2173288" y="2174875"/>
          <p14:tracePt t="9156" x="2192338" y="2168525"/>
          <p14:tracePt t="9163" x="2217738" y="2162175"/>
          <p14:tracePt t="9170" x="2243138" y="2155825"/>
          <p14:tracePt t="9183" x="2300288" y="2130425"/>
          <p14:tracePt t="9194" x="2376488" y="2092325"/>
          <p14:tracePt t="9203" x="2439988" y="2066925"/>
          <p14:tracePt t="9213" x="2482850" y="2054225"/>
          <p14:tracePt t="9224" x="2546350" y="2022475"/>
          <p14:tracePt t="9233" x="2565400" y="2016125"/>
          <p14:tracePt t="9239" x="2590800" y="2003425"/>
          <p14:tracePt t="9245" x="2603500" y="1990725"/>
          <p14:tracePt t="9253" x="2622550" y="1984375"/>
          <p14:tracePt t="9259" x="2647950" y="1978025"/>
          <p14:tracePt t="9268" x="2660650" y="1965325"/>
          <p14:tracePt t="9274" x="2679700" y="1958975"/>
          <p14:tracePt t="9278" x="2692400" y="1952625"/>
          <p14:tracePt t="9283" x="2698750" y="1952625"/>
          <p14:tracePt t="9292" x="2705100" y="1952625"/>
          <p14:tracePt t="9300" x="2711450" y="1952625"/>
          <p14:tracePt t="9332" x="2724150" y="1952625"/>
          <p14:tracePt t="9336" x="2736850" y="1952625"/>
          <p14:tracePt t="9346" x="2755900" y="1952625"/>
          <p14:tracePt t="9357" x="2768600" y="1952625"/>
          <p14:tracePt t="9365" x="2774950" y="1952625"/>
          <p14:tracePt t="9368" x="2779713" y="1952625"/>
          <p14:tracePt t="9375" x="2786063" y="1952625"/>
          <p14:tracePt t="9381" x="2786063" y="1958975"/>
          <p14:tracePt t="9403" x="2792413" y="1958975"/>
          <p14:tracePt t="9427" x="2798763" y="1965325"/>
          <p14:tracePt t="9431" x="2805113" y="1965325"/>
          <p14:tracePt t="9442" x="2824163" y="1978025"/>
          <p14:tracePt t="9448" x="2843213" y="1984375"/>
          <p14:tracePt t="9455" x="2855913" y="2003425"/>
          <p14:tracePt t="9461" x="2874963" y="2009775"/>
          <p14:tracePt t="9467" x="2881313" y="2016125"/>
          <p14:tracePt t="9477" x="2913063" y="2054225"/>
          <p14:tracePt t="9483" x="2932113" y="2079625"/>
          <p14:tracePt t="9492" x="2963863" y="2124075"/>
          <p14:tracePt t="9498" x="2982913" y="2149475"/>
          <p14:tracePt t="9504" x="3001963" y="2181225"/>
          <p14:tracePt t="9509" x="3027363" y="2206625"/>
          <p14:tracePt t="9516" x="3040063" y="2225675"/>
          <p14:tracePt t="9522" x="3065463" y="2262188"/>
          <p14:tracePt t="9528" x="3078163" y="2274888"/>
          <p14:tracePt t="9533" x="3097213" y="2300288"/>
          <p14:tracePt t="9537" x="3108325" y="2306638"/>
          <p14:tracePt t="9551" x="3114675" y="2312988"/>
          <p14:tracePt t="9554" x="3127375" y="2325688"/>
          <p14:tracePt t="9801" x="3127375" y="2319338"/>
          <p14:tracePt t="9805" x="3133725" y="2312988"/>
          <p14:tracePt t="9813" x="3140075" y="2306638"/>
          <p14:tracePt t="9820" x="3152775" y="2281238"/>
          <p14:tracePt t="9824" x="3159125" y="2274888"/>
          <p14:tracePt t="9834" x="3178175" y="2268538"/>
          <p14:tracePt t="9841" x="3184525" y="2262188"/>
          <p14:tracePt t="9847" x="3184525" y="2255838"/>
          <p14:tracePt t="9912" x="3190875" y="2255838"/>
          <p14:tracePt t="9921" x="3197225" y="2255838"/>
          <p14:tracePt t="9929" x="3203575" y="2255838"/>
          <p14:tracePt t="9936" x="3209925" y="2255838"/>
          <p14:tracePt t="9945" x="3216275" y="2255838"/>
          <p14:tracePt t="9949" x="3228975" y="2249488"/>
          <p14:tracePt t="9964" x="3235325" y="2249488"/>
          <p14:tracePt t="9974" x="3248025" y="2243138"/>
          <p14:tracePt t="9981" x="3254375" y="2236788"/>
          <p14:tracePt t="9988" x="3267075" y="2230438"/>
          <p14:tracePt t="9992" x="3267075" y="2219325"/>
          <p14:tracePt t="9995" x="3273425" y="2212975"/>
          <p14:tracePt t="9999" x="3286125" y="2206625"/>
          <p14:tracePt t="10001" x="3286125" y="2200275"/>
          <p14:tracePt t="10007" x="3305175" y="2193925"/>
          <p14:tracePt t="10010" x="3311525" y="2193925"/>
          <p14:tracePt t="10014" x="3317875" y="2181225"/>
          <p14:tracePt t="10018" x="3324225" y="2181225"/>
          <p14:tracePt t="10026" x="3336925" y="2168525"/>
          <p14:tracePt t="10037" x="3343275" y="2168525"/>
          <p14:tracePt t="10084" x="3349625" y="2168525"/>
          <p14:tracePt t="10195" x="3355975" y="2168525"/>
          <p14:tracePt t="10201" x="3381375" y="2162175"/>
          <p14:tracePt t="10211" x="3419475" y="2149475"/>
          <p14:tracePt t="10217" x="3436938" y="2136775"/>
          <p14:tracePt t="10226" x="3481388" y="2124075"/>
          <p14:tracePt t="10233" x="3519488" y="2111375"/>
          <p14:tracePt t="10242" x="3544888" y="2105025"/>
          <p14:tracePt t="10249" x="3570288" y="2098675"/>
          <p14:tracePt t="10256" x="3576638" y="2098675"/>
          <p14:tracePt t="10260" x="3589338" y="2098675"/>
          <p14:tracePt t="10263" x="3589338" y="2092325"/>
          <p14:tracePt t="10266" x="3595688" y="2092325"/>
          <p14:tracePt t="10273" x="3614738" y="2085975"/>
          <p14:tracePt t="10278" x="3627438" y="2085975"/>
          <p14:tracePt t="10282" x="3633788" y="2079625"/>
          <p14:tracePt t="10287" x="3659188" y="2079625"/>
          <p14:tracePt t="10292" x="3690938" y="2079625"/>
          <p14:tracePt t="10296" x="3703638" y="2073275"/>
          <p14:tracePt t="10304" x="3754438" y="2060575"/>
          <p14:tracePt t="10308" x="3771900" y="2054225"/>
          <p14:tracePt t="10313" x="3797300" y="2047875"/>
          <p14:tracePt t="10319" x="3835400" y="2041525"/>
          <p14:tracePt t="10323" x="3854450" y="2035175"/>
          <p14:tracePt t="10326" x="3873500" y="2035175"/>
          <p14:tracePt t="10330" x="3879850" y="2035175"/>
          <p14:tracePt t="10336" x="3911600" y="2022475"/>
          <p14:tracePt t="10340" x="3924300" y="2016125"/>
          <p14:tracePt t="10344" x="3943350" y="2003425"/>
          <p14:tracePt t="10351" x="3956050" y="1997075"/>
          <p14:tracePt t="10355" x="3968750" y="1978025"/>
          <p14:tracePt t="10359" x="3975100" y="1978025"/>
          <p14:tracePt t="10366" x="3994150" y="1958975"/>
          <p14:tracePt t="10370" x="4019550" y="1927225"/>
          <p14:tracePt t="10374" x="4032250" y="1914525"/>
          <p14:tracePt t="10377" x="4044950" y="1901825"/>
          <p14:tracePt t="10382" x="4070350" y="1878013"/>
          <p14:tracePt t="10386" x="4081463" y="1865313"/>
          <p14:tracePt t="10390" x="4100513" y="1839913"/>
          <p14:tracePt t="10396" x="4119563" y="1820863"/>
          <p14:tracePt t="10402" x="4151313" y="1795463"/>
          <p14:tracePt t="10406" x="4151313" y="1782763"/>
          <p14:tracePt t="10409" x="4157663" y="1776413"/>
          <p14:tracePt t="10415" x="4170363" y="1770063"/>
          <p14:tracePt t="10419" x="4176713" y="1770063"/>
          <p14:tracePt t="10425" x="4183063" y="1763713"/>
          <p14:tracePt t="10473" x="4189413" y="1763713"/>
          <p14:tracePt t="10481" x="4195763" y="1763713"/>
          <p14:tracePt t="10488" x="4208463" y="1770063"/>
          <p14:tracePt t="10496" x="4227513" y="1776413"/>
          <p14:tracePt t="10500" x="4233863" y="1782763"/>
          <p14:tracePt t="10508" x="4265613" y="1795463"/>
          <p14:tracePt t="10516" x="4297363" y="1801813"/>
          <p14:tracePt t="10523" x="4329113" y="1820863"/>
          <p14:tracePt t="10531" x="4367213" y="1839913"/>
          <p14:tracePt t="10538" x="4410075" y="1865313"/>
          <p14:tracePt t="10545" x="4460875" y="1901825"/>
          <p14:tracePt t="10552" x="4505325" y="1927225"/>
          <p14:tracePt t="10559" x="4530725" y="1958975"/>
          <p14:tracePt t="10565" x="4556125" y="1971675"/>
          <p14:tracePt t="10571" x="4568825" y="1984375"/>
          <p14:tracePt t="10575" x="4575175" y="1990725"/>
          <p14:tracePt t="10578" x="4587875" y="2003425"/>
          <p14:tracePt t="10585" x="4600575" y="2003425"/>
          <p14:tracePt t="10589" x="4606925" y="2016125"/>
          <p14:tracePt t="10592" x="4613275" y="2016125"/>
          <p14:tracePt t="10595" x="4619625" y="2022475"/>
          <p14:tracePt t="10600" x="4632325" y="2028825"/>
          <p14:tracePt t="10609" x="4638675" y="2035175"/>
          <p14:tracePt t="10672" x="4645025" y="2035175"/>
          <p14:tracePt t="10908" x="4645025" y="2041525"/>
          <p14:tracePt t="10923" x="4645025" y="2047875"/>
          <p14:tracePt t="10934" x="4645025" y="2060575"/>
          <p14:tracePt t="10943" x="4645025" y="2098675"/>
          <p14:tracePt t="10951" x="4638675" y="2124075"/>
          <p14:tracePt t="10956" x="4638675" y="2143125"/>
          <p14:tracePt t="10964" x="4638675" y="2162175"/>
          <p14:tracePt t="10972" x="4638675" y="2193925"/>
          <p14:tracePt t="10979" x="4638675" y="2212975"/>
          <p14:tracePt t="10983" x="4638675" y="2225675"/>
          <p14:tracePt t="10986" x="4638675" y="2230438"/>
          <p14:tracePt t="10989" x="4632325" y="2243138"/>
          <p14:tracePt t="10999" x="4632325" y="2249488"/>
          <p14:tracePt t="11013" x="4632325" y="2255838"/>
          <p14:tracePt t="11021" x="4632325" y="2262188"/>
          <p14:tracePt t="11030" x="4632325" y="2287588"/>
          <p14:tracePt t="11034" x="4638675" y="2293938"/>
          <p14:tracePt t="11041" x="4651375" y="2319338"/>
          <p14:tracePt t="11045" x="4651375" y="2325688"/>
          <p14:tracePt t="11051" x="4657725" y="2344738"/>
          <p14:tracePt t="11058" x="4664075" y="2370138"/>
          <p14:tracePt t="11062" x="4670425" y="2389188"/>
          <p14:tracePt t="11066" x="4683125" y="2401888"/>
          <p14:tracePt t="11072" x="4689475" y="2420938"/>
          <p14:tracePt t="11077" x="4689475" y="2427288"/>
          <p14:tracePt t="11079" x="4695825" y="2433638"/>
          <p14:tracePt t="11088" x="4702175" y="2446338"/>
          <p14:tracePt t="11222" x="4702175" y="2452688"/>
          <p14:tracePt t="11228" x="4702175" y="2465388"/>
          <p14:tracePt t="11236" x="4702175" y="2503488"/>
          <p14:tracePt t="11242" x="4702175" y="2528888"/>
          <p14:tracePt t="11252" x="4702175" y="2571750"/>
          <p14:tracePt t="11258" x="4702175" y="2584450"/>
          <p14:tracePt t="11266" x="4702175" y="2616200"/>
          <p14:tracePt t="11271" x="4714875" y="2635250"/>
          <p14:tracePt t="11282" x="4714875" y="2654300"/>
          <p14:tracePt t="11287" x="4714875" y="2660650"/>
          <p14:tracePt t="11293" x="4721225" y="2667000"/>
          <p14:tracePt t="11302" x="4721225" y="2673350"/>
          <p14:tracePt t="11379" x="4721225" y="2686050"/>
          <p14:tracePt t="11769" x="4721225" y="2705100"/>
          <p14:tracePt t="11777" x="4721225" y="2730500"/>
          <p14:tracePt t="11787" x="4708525" y="2813050"/>
          <p14:tracePt t="11801" x="4670425" y="2970213"/>
          <p14:tracePt t="11814" x="4613275" y="3173413"/>
          <p14:tracePt t="11828" x="4556125" y="3349625"/>
          <p14:tracePt t="11843" x="4511675" y="3502025"/>
          <p14:tracePt t="11853" x="4473575" y="3640138"/>
          <p14:tracePt t="11863" x="4435475" y="3709988"/>
          <p14:tracePt t="11870" x="4410075" y="3767138"/>
          <p14:tracePt t="11877" x="4386263" y="3798888"/>
          <p14:tracePt t="11883" x="4373563" y="3805238"/>
          <p14:tracePt t="11889" x="4348163" y="3824288"/>
          <p14:tracePt t="11892" x="4341813" y="3824288"/>
          <p14:tracePt t="11899" x="4329113" y="3830638"/>
          <p14:tracePt t="11906" x="4303713" y="3843338"/>
          <p14:tracePt t="11912" x="4284663" y="3843338"/>
          <p14:tracePt t="11917" x="4265613" y="3843338"/>
          <p14:tracePt t="11924" x="4214813" y="3843338"/>
          <p14:tracePt t="11927" x="4183063" y="3843338"/>
          <p14:tracePt t="11931" x="4132263" y="3843338"/>
          <p14:tracePt t="11936" x="4076700" y="3830638"/>
          <p14:tracePt t="11940" x="4019550" y="3817938"/>
          <p14:tracePt t="11944" x="3949700" y="3811588"/>
          <p14:tracePt t="11948" x="3898900" y="3798888"/>
          <p14:tracePt t="11954" x="3754438" y="3773488"/>
          <p14:tracePt t="11959" x="3640138" y="3760788"/>
          <p14:tracePt t="11962" x="3570288" y="3741738"/>
          <p14:tracePt t="11968" x="3436938" y="3716338"/>
          <p14:tracePt t="11972" x="3355975" y="3703638"/>
          <p14:tracePt t="11976" x="3267075" y="3690938"/>
          <p14:tracePt t="11979" x="3228975" y="3678238"/>
          <p14:tracePt t="11987" x="3090863" y="3640138"/>
          <p14:tracePt t="11993" x="3033713" y="3614738"/>
          <p14:tracePt t="12000" x="2970213" y="3578225"/>
          <p14:tracePt t="12005" x="2944813" y="3565525"/>
          <p14:tracePt t="12008" x="2925763" y="3540125"/>
          <p14:tracePt t="12016" x="2913063" y="3514725"/>
          <p14:tracePt t="12020" x="2906713" y="3502025"/>
          <p14:tracePt t="12025" x="2906713" y="3476625"/>
          <p14:tracePt t="12031" x="2906713" y="3444875"/>
          <p14:tracePt t="12036" x="2906713" y="3419475"/>
          <p14:tracePt t="12040" x="2906713" y="3375025"/>
          <p14:tracePt t="12047" x="2906713" y="3349625"/>
          <p14:tracePt t="12053" x="2919413" y="3267075"/>
          <p14:tracePt t="12058" x="2944813" y="3198813"/>
          <p14:tracePt t="12064" x="2963863" y="3122613"/>
          <p14:tracePt t="12068" x="2976563" y="3071813"/>
          <p14:tracePt t="12072" x="3001963" y="3021013"/>
          <p14:tracePt t="12081" x="3027363" y="2951163"/>
          <p14:tracePt t="12087" x="3084513" y="2806700"/>
          <p14:tracePt t="12094" x="3127375" y="2724150"/>
          <p14:tracePt t="12099" x="3178175" y="2628900"/>
          <p14:tracePt t="12103" x="3222625" y="2571750"/>
          <p14:tracePt t="12112" x="3298825" y="2471738"/>
          <p14:tracePt t="12117" x="3362325" y="2401888"/>
          <p14:tracePt t="12123" x="3430588" y="2351088"/>
          <p14:tracePt t="12129" x="3500438" y="2312988"/>
          <p14:tracePt t="12134" x="3557588" y="2274888"/>
          <p14:tracePt t="12143" x="3640138" y="2262188"/>
          <p14:tracePt t="12147" x="3684588" y="2255838"/>
          <p14:tracePt t="12152" x="3748088" y="2249488"/>
          <p14:tracePt t="12159" x="3810000" y="2249488"/>
          <p14:tracePt t="12164" x="3848100" y="2249488"/>
          <p14:tracePt t="12169" x="3892550" y="2262188"/>
          <p14:tracePt t="12178" x="3994150" y="2300288"/>
          <p14:tracePt t="12184" x="4051300" y="2338388"/>
          <p14:tracePt t="12192" x="4144963" y="2382838"/>
          <p14:tracePt t="12197" x="4202113" y="2420938"/>
          <p14:tracePt t="12207" x="4310063" y="2478088"/>
          <p14:tracePt t="12214" x="4398963" y="2522538"/>
          <p14:tracePt t="12223" x="4505325" y="2590800"/>
          <p14:tracePt t="12227" x="4549775" y="2622550"/>
          <p14:tracePt t="12232" x="4606925" y="2667000"/>
          <p14:tracePt t="12236" x="4645025" y="2692400"/>
          <p14:tracePt t="12241" x="4683125" y="2724150"/>
          <p14:tracePt t="12248" x="4721225" y="2749550"/>
          <p14:tracePt t="12258" x="4802188" y="2825750"/>
          <p14:tracePt t="12263" x="4821238" y="2844800"/>
          <p14:tracePt t="12269" x="4846638" y="2870200"/>
          <p14:tracePt t="12274" x="4852988" y="2882900"/>
          <p14:tracePt t="12278" x="4865688" y="2908300"/>
          <p14:tracePt t="12284" x="4865688" y="2932113"/>
          <p14:tracePt t="12288" x="4872038" y="2944813"/>
          <p14:tracePt t="12292" x="4872038" y="2963863"/>
          <p14:tracePt t="12296" x="4872038" y="2982913"/>
          <p14:tracePt t="12301" x="4872038" y="3021013"/>
          <p14:tracePt t="12305" x="4865688" y="3052763"/>
          <p14:tracePt t="12309" x="4859338" y="3090863"/>
          <p14:tracePt t="12317" x="4840288" y="3154363"/>
          <p14:tracePt t="12323" x="4821238" y="3211513"/>
          <p14:tracePt t="12329" x="4789488" y="3273425"/>
          <p14:tracePt t="12333" x="4764088" y="3317875"/>
          <p14:tracePt t="12337" x="4738688" y="3362325"/>
          <p14:tracePt t="12341" x="4714875" y="3406775"/>
          <p14:tracePt t="12349" x="4664075" y="3476625"/>
          <p14:tracePt t="12354" x="4613275" y="3540125"/>
          <p14:tracePt t="12361" x="4549775" y="3590925"/>
          <p14:tracePt t="12366" x="4473575" y="3646488"/>
          <p14:tracePt t="12370" x="4416425" y="3678238"/>
          <p14:tracePt t="12378" x="4310063" y="3735388"/>
          <p14:tracePt t="12383" x="4202113" y="3773488"/>
          <p14:tracePt t="12390" x="4094163" y="3798888"/>
          <p14:tracePt t="12396" x="3962400" y="3811588"/>
          <p14:tracePt t="12401" x="3841750" y="3811588"/>
          <p14:tracePt t="12408" x="3716338" y="3811588"/>
          <p14:tracePt t="12413" x="3640138" y="3792538"/>
          <p14:tracePt t="12418" x="3544888" y="3754438"/>
          <p14:tracePt t="12424" x="3462338" y="3709988"/>
          <p14:tracePt t="12428" x="3413125" y="3671888"/>
          <p14:tracePt t="12432" x="3368675" y="3640138"/>
          <p14:tracePt t="12439" x="3330575" y="3597275"/>
          <p14:tracePt t="12444" x="3260725" y="3502025"/>
          <p14:tracePt t="12450" x="3222625" y="3444875"/>
          <p14:tracePt t="12455" x="3184525" y="3368675"/>
          <p14:tracePt t="12459" x="3159125" y="3317875"/>
          <p14:tracePt t="12463" x="3146425" y="3267075"/>
          <p14:tracePt t="12472" x="3101975" y="3167063"/>
          <p14:tracePt t="12477" x="3078163" y="3059113"/>
          <p14:tracePt t="12483" x="3065463" y="2995613"/>
          <p14:tracePt t="12488" x="3046413" y="2925763"/>
          <p14:tracePt t="12493" x="3040063" y="2876550"/>
          <p14:tracePt t="12499" x="3040063" y="2851150"/>
          <p14:tracePt t="12509" x="3040063" y="2774950"/>
          <p14:tracePt t="12514" x="3040063" y="2768600"/>
          <p14:tracePt t="12518" x="3040063" y="2755900"/>
          <p14:tracePt t="12523" x="3040063" y="2749550"/>
          <p14:tracePt t="12531" x="3040063" y="2736850"/>
          <p14:tracePt t="12537" x="3059113" y="2730500"/>
          <p14:tracePt t="12541" x="3065463" y="2730500"/>
          <p14:tracePt t="12568" x="3248025" y="2724150"/>
          <p14:tracePt t="12573" x="3298825" y="2724150"/>
          <p14:tracePt t="12580" x="3381375" y="2743200"/>
          <p14:tracePt t="12586" x="3519488" y="2762250"/>
          <p14:tracePt t="12591" x="3633788" y="2781300"/>
          <p14:tracePt t="12601" x="3803650" y="2813050"/>
          <p14:tracePt t="12610" x="4006850" y="2844800"/>
          <p14:tracePt t="12617" x="4214813" y="2876550"/>
          <p14:tracePt t="12622" x="4341813" y="2895600"/>
          <p14:tracePt t="12629" x="4492625" y="2908300"/>
          <p14:tracePt t="12634" x="4587875" y="2919413"/>
          <p14:tracePt t="12639" x="4689475" y="2919413"/>
          <p14:tracePt t="12649" x="4821238" y="2925763"/>
          <p14:tracePt t="12656" x="4903788" y="2925763"/>
          <p14:tracePt t="12662" x="4967288" y="2925763"/>
          <p14:tracePt t="12667" x="5011738" y="2925763"/>
          <p14:tracePt t="12670" x="5024438" y="2925763"/>
          <p14:tracePt t="12675" x="5043488" y="2925763"/>
          <p14:tracePt t="12679" x="5049838" y="2925763"/>
          <p14:tracePt t="12753" x="5049838" y="2932113"/>
          <p14:tracePt t="13665" x="5049838" y="2938463"/>
          <p14:tracePt t="13672" x="5049838" y="2944813"/>
          <p14:tracePt t="13784" x="5049838" y="2938463"/>
          <p14:tracePt t="13793" x="5049838" y="2925763"/>
          <p14:tracePt t="13801" x="5049838" y="2914650"/>
          <p14:tracePt t="13815" x="5049838" y="2908300"/>
          <p14:tracePt t="13891" x="5049838" y="2914650"/>
          <p14:tracePt t="14042" x="5049838" y="2919413"/>
          <p14:tracePt t="14048" x="5049838" y="2925763"/>
          <p14:tracePt t="14059" x="5049838" y="2944813"/>
          <p14:tracePt t="14069" x="5049838" y="2951163"/>
          <p14:tracePt t="14243" x="5049838" y="2957513"/>
          <p14:tracePt t="14253" x="5049838" y="2970213"/>
          <p14:tracePt t="14261" x="5049838" y="2976563"/>
          <p14:tracePt t="14538" x="5043488" y="2976563"/>
          <p14:tracePt t="14610" x="5037138" y="2989263"/>
          <p14:tracePt t="14617" x="5024438" y="3001963"/>
          <p14:tracePt t="14628" x="4999038" y="3040063"/>
          <p14:tracePt t="14639" x="4986338" y="3052763"/>
          <p14:tracePt t="14647" x="4979988" y="3071813"/>
          <p14:tracePt t="14656" x="4979988" y="3090863"/>
          <p14:tracePt t="14662" x="4973638" y="3090863"/>
          <p14:tracePt t="14893" x="4967288" y="3090863"/>
          <p14:tracePt t="15000" x="4960938" y="3097213"/>
          <p14:tracePt t="15015" x="4954588" y="3103563"/>
          <p14:tracePt t="15119" x="4948238" y="3103563"/>
          <p14:tracePt t="15135" x="4948238" y="3097213"/>
          <p14:tracePt t="15142" x="4948238" y="3090863"/>
          <p14:tracePt t="15288" x="4948238" y="3084513"/>
          <p14:tracePt t="15299" x="4941888" y="3084513"/>
          <p14:tracePt t="15304" x="4941888" y="3078163"/>
          <p14:tracePt t="15608" x="4941888" y="3071813"/>
          <p14:tracePt t="15619" x="4941888" y="3059113"/>
          <p14:tracePt t="15628" x="4941888" y="3052763"/>
          <p14:tracePt t="15636" x="4941888" y="3046413"/>
          <p14:tracePt t="15754" x="4941888" y="3052763"/>
          <p14:tracePt t="15761" x="4941888" y="3059113"/>
          <p14:tracePt t="15770" x="4941888" y="3065463"/>
          <p14:tracePt t="16592" x="4941888" y="3059113"/>
          <p14:tracePt t="16599" x="4941888" y="3046413"/>
          <p14:tracePt t="16606" x="4941888" y="3040063"/>
          <p14:tracePt t="16614" x="4941888" y="3021013"/>
          <p14:tracePt t="16625" x="4941888" y="3008313"/>
          <p14:tracePt t="16632" x="4941888" y="2995613"/>
          <p14:tracePt t="16872" x="4941888" y="3001963"/>
          <p14:tracePt t="16963" x="4941888" y="3008313"/>
          <p14:tracePt t="17333" x="4929188" y="3008313"/>
          <p14:tracePt t="17359" x="4929188" y="2995613"/>
          <p14:tracePt t="17364" x="4929188" y="2989263"/>
          <p14:tracePt t="17371" x="4929188" y="2982913"/>
          <p14:tracePt t="17377" x="4929188" y="2976563"/>
          <p14:tracePt t="17384" x="4929188" y="2970213"/>
          <p14:tracePt t="17818" x="4929188" y="2976563"/>
          <p14:tracePt t="18020" x="4929188" y="2989263"/>
          <p14:tracePt t="18380" x="4929188" y="2995613"/>
          <p14:tracePt t="18484" x="4929188" y="2989263"/>
          <p14:tracePt t="18496" x="4929188" y="2976563"/>
          <p14:tracePt t="18505" x="4929188" y="2963863"/>
          <p14:tracePt t="18510" x="4929188" y="2957513"/>
          <p14:tracePt t="18892" x="4929188" y="2951163"/>
          <p14:tracePt t="19107" x="4929188" y="2963863"/>
          <p14:tracePt t="19113" x="4929188" y="2982913"/>
          <p14:tracePt t="19126" x="4929188" y="3008313"/>
          <p14:tracePt t="19136" x="4929188" y="3040063"/>
          <p14:tracePt t="19143" x="4929188" y="3052763"/>
          <p14:tracePt t="19151" x="4929188" y="3065463"/>
          <p14:tracePt t="19157" x="4929188" y="3078163"/>
          <p14:tracePt t="19953" x="4929188" y="3065463"/>
          <p14:tracePt t="19960" x="4929188" y="3040063"/>
          <p14:tracePt t="19970" x="4922838" y="3014663"/>
          <p14:tracePt t="19977" x="4922838" y="2989263"/>
          <p14:tracePt t="19988" x="4922838" y="2982913"/>
          <p14:tracePt t="20079" x="4922838" y="2989263"/>
          <p14:tracePt t="20109" x="4922838" y="2995613"/>
          <p14:tracePt t="20146" x="4910138" y="3001963"/>
          <p14:tracePt t="20407" x="4910138" y="3008313"/>
          <p14:tracePt t="20533" x="4903788" y="3008313"/>
          <p14:tracePt t="20542" x="4891088" y="3014663"/>
          <p14:tracePt t="20566" x="4884738" y="3014663"/>
          <p14:tracePt t="20580" x="4878388" y="3014663"/>
          <p14:tracePt t="20587" x="4859338" y="3014663"/>
          <p14:tracePt t="20599" x="4846638" y="3014663"/>
          <p14:tracePt t="20605" x="4840288" y="3014663"/>
          <p14:tracePt t="20611" x="4833938" y="3014663"/>
          <p14:tracePt t="20621" x="4827588" y="3014663"/>
          <p14:tracePt t="20628" x="4821238" y="3014663"/>
          <p14:tracePt t="20636" x="4808538" y="3014663"/>
          <p14:tracePt t="20643" x="4802188" y="3014663"/>
          <p14:tracePt t="20649" x="4795838" y="3014663"/>
          <p14:tracePt t="20654" x="4789488" y="3014663"/>
          <p14:tracePt t="20663" x="4776788" y="3014663"/>
          <p14:tracePt t="20668" x="4770438" y="3014663"/>
          <p14:tracePt t="20672" x="4757738" y="3021013"/>
          <p14:tracePt t="20682" x="4751388" y="3021013"/>
          <p14:tracePt t="20692" x="4733925" y="3021013"/>
          <p14:tracePt t="20696" x="4727575" y="3021013"/>
          <p14:tracePt t="20704" x="4721225" y="3021013"/>
          <p14:tracePt t="20711" x="4714875" y="3014663"/>
          <p14:tracePt t="20715" x="4708525" y="3014663"/>
          <p14:tracePt t="20725" x="4708525" y="3008313"/>
          <p14:tracePt t="20728" x="4702175" y="3001963"/>
          <p14:tracePt t="20824" x="4695825" y="3001963"/>
          <p14:tracePt t="21223" x="4695825" y="3008313"/>
          <p14:tracePt t="21338" x="4695825" y="3014663"/>
          <p14:tracePt t="21360" x="4695825" y="3021013"/>
          <p14:tracePt t="21809" x="4689475" y="3014663"/>
          <p14:tracePt t="21981" x="4689475" y="3008313"/>
          <p14:tracePt t="22019" x="4689475" y="3001963"/>
          <p14:tracePt t="22178" x="4689475" y="2995613"/>
          <p14:tracePt t="22499" x="4689475" y="2989263"/>
          <p14:tracePt t="22524" x="4683125" y="2989263"/>
          <p14:tracePt t="23174" x="4683125" y="2995613"/>
          <p14:tracePt t="23299" x="4695825" y="2995613"/>
          <p14:tracePt t="23303" x="4708525" y="2995613"/>
          <p14:tracePt t="23307" x="4721225" y="3001963"/>
          <p14:tracePt t="23316" x="4721225" y="3008313"/>
          <p14:tracePt t="23321" x="4738688" y="3008313"/>
          <p14:tracePt t="23323" x="4745038" y="3008313"/>
          <p14:tracePt t="23333" x="4757738" y="3014663"/>
          <p14:tracePt t="23339" x="4764088" y="3021013"/>
          <p14:tracePt t="23348" x="4776788" y="3027363"/>
          <p14:tracePt t="23352" x="4783138" y="3033713"/>
          <p14:tracePt t="23362" x="4795838" y="3033713"/>
          <p14:tracePt t="23368" x="4808538" y="3033713"/>
          <p14:tracePt t="23375" x="4814888" y="3040063"/>
          <p14:tracePt t="23381" x="4833938" y="3040063"/>
          <p14:tracePt t="23394" x="4859338" y="3046413"/>
          <p14:tracePt t="23408" x="4865688" y="3046413"/>
          <p14:tracePt t="23411" x="4872038" y="3046413"/>
          <p14:tracePt t="23425" x="4878388" y="3046413"/>
          <p14:tracePt t="23509" x="4878388" y="3052763"/>
          <p14:tracePt t="23524" x="4878388" y="3059113"/>
          <p14:tracePt t="23534" x="4884738" y="3071813"/>
          <p14:tracePt t="23551" x="4884738" y="3078163"/>
          <p14:tracePt t="23556" x="4891088" y="3078163"/>
          <p14:tracePt t="23561" x="4891088" y="3084513"/>
          <p14:tracePt t="23892" x="4891088" y="3090863"/>
          <p14:tracePt t="23900" x="4891088" y="3097213"/>
          <p14:tracePt t="23913" x="4891088" y="3109913"/>
          <p14:tracePt t="23923" x="4891088" y="3116263"/>
          <p14:tracePt t="24034" x="4891088" y="3109913"/>
          <p14:tracePt t="24057" x="4891088" y="3097213"/>
          <p14:tracePt t="24391" x="4891088" y="3090863"/>
          <p14:tracePt t="24401" x="4884738" y="3090863"/>
          <p14:tracePt t="24409" x="4884738" y="3084513"/>
          <p14:tracePt t="24426" x="4884738" y="3078163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490890" cy="1400530"/>
          </a:xfrm>
        </p:spPr>
        <p:txBody>
          <a:bodyPr/>
          <a:lstStyle/>
          <a:p>
            <a:r>
              <a:rPr lang="en-US" altLang="zh-TW" dirty="0"/>
              <a:t>Submit your codes to Portal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700" y="1346201"/>
            <a:ext cx="7147900" cy="5397500"/>
          </a:xfrm>
        </p:spPr>
        <p:txBody>
          <a:bodyPr>
            <a:normAutofit/>
          </a:bodyPr>
          <a:lstStyle/>
          <a:p>
            <a:r>
              <a:rPr lang="en-US" altLang="zh-TW" dirty="0"/>
              <a:t>Please use </a:t>
            </a:r>
            <a:r>
              <a:rPr lang="en-US" altLang="zh-TW" u="sng" dirty="0">
                <a:solidFill>
                  <a:srgbClr val="FFFF00"/>
                </a:solidFill>
              </a:rPr>
              <a:t>List, Card, Hand, </a:t>
            </a:r>
            <a:r>
              <a:rPr lang="en-US" altLang="zh-TW" u="sng" dirty="0" err="1">
                <a:solidFill>
                  <a:srgbClr val="FFFF00"/>
                </a:solidFill>
              </a:rPr>
              <a:t>DeckOfCards</a:t>
            </a:r>
            <a:r>
              <a:rPr lang="en-US" altLang="zh-TW" u="sng" dirty="0">
                <a:solidFill>
                  <a:srgbClr val="FFFF00"/>
                </a:solidFill>
              </a:rPr>
              <a:t> </a:t>
            </a:r>
            <a:r>
              <a:rPr lang="en-US" altLang="zh-TW" dirty="0"/>
              <a:t>as your file class/filenames. And s1234567_hw6.cpp</a:t>
            </a:r>
          </a:p>
          <a:p>
            <a:pPr lvl="1"/>
            <a:r>
              <a:rPr lang="en-US" altLang="zh-TW" sz="2000" dirty="0"/>
              <a:t>Replace s1234567 by your own student ID.</a:t>
            </a:r>
          </a:p>
          <a:p>
            <a:pPr lvl="1"/>
            <a:r>
              <a:rPr lang="en-US" altLang="zh-TW" sz="2000" dirty="0"/>
              <a:t>And upload </a:t>
            </a:r>
            <a:r>
              <a:rPr lang="en-US" altLang="zh-TW" sz="2000" b="1" dirty="0"/>
              <a:t>ONLY</a:t>
            </a:r>
            <a:r>
              <a:rPr lang="en-US" altLang="zh-TW" sz="2000" dirty="0"/>
              <a:t> these codes.</a:t>
            </a:r>
          </a:p>
          <a:p>
            <a:pPr lvl="2"/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Attach a s1234567_hw6.xls (scoring)</a:t>
            </a:r>
            <a:endParaRPr lang="en-US" altLang="zh-TW" sz="1800" dirty="0">
              <a:solidFill>
                <a:srgbClr val="FFFF00"/>
              </a:solidFill>
            </a:endParaRPr>
          </a:p>
          <a:p>
            <a:pPr lvl="2"/>
            <a:r>
              <a:rPr lang="en-US" altLang="zh-TW" sz="1800" dirty="0">
                <a:solidFill>
                  <a:srgbClr val="FFFF00"/>
                </a:solidFill>
              </a:rPr>
              <a:t>Please ZIP them with your student ID, s1234567_111hw6.zip</a:t>
            </a:r>
          </a:p>
          <a:p>
            <a:pPr lvl="2"/>
            <a:r>
              <a:rPr lang="en-US" altLang="zh-TW" dirty="0"/>
              <a:t>If you try to upload another files (for example *.</a:t>
            </a:r>
            <a:r>
              <a:rPr lang="en-US" altLang="zh-TW" dirty="0" err="1"/>
              <a:t>sln</a:t>
            </a:r>
            <a:r>
              <a:rPr lang="en-US" altLang="zh-TW" dirty="0"/>
              <a:t> or others), you get </a:t>
            </a:r>
            <a:r>
              <a:rPr lang="en-US" altLang="zh-TW" b="1" dirty="0">
                <a:solidFill>
                  <a:srgbClr val="FFFF00"/>
                </a:solidFill>
              </a:rPr>
              <a:t>0</a:t>
            </a:r>
            <a:r>
              <a:rPr lang="en-US" altLang="zh-TW" dirty="0"/>
              <a:t> point.</a:t>
            </a:r>
          </a:p>
          <a:p>
            <a:pPr lvl="1"/>
            <a:r>
              <a:rPr lang="en-US" altLang="zh-TW" sz="2000" dirty="0"/>
              <a:t>Make sure you have completed the assignment and Do it ON YOUR OWN and ON TIME.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EB083-54CD-9944-AD1E-8A37A5C12094}"/>
              </a:ext>
            </a:extLst>
          </p:cNvPr>
          <p:cNvSpPr txBox="1"/>
          <p:nvPr/>
        </p:nvSpPr>
        <p:spPr>
          <a:xfrm>
            <a:off x="7858425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14420DBF-5438-3278-1A22-50273D469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32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00"/>
    </mc:Choice>
    <mc:Fallback xmlns="">
      <p:transition spd="slow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" x="4878388" y="3078163"/>
          <p14:tracePt t="74" x="4878388" y="3084513"/>
          <p14:tracePt t="79" x="4878388" y="3097213"/>
          <p14:tracePt t="91" x="4872038" y="3103563"/>
          <p14:tracePt t="111" x="4872038" y="3109913"/>
          <p14:tracePt t="330" x="4872038" y="3116263"/>
          <p14:tracePt t="339" x="4872038" y="3122613"/>
          <p14:tracePt t="346" x="4872038" y="3128963"/>
          <p14:tracePt t="356" x="4872038" y="3135313"/>
          <p14:tracePt t="365" x="4872038" y="3141663"/>
          <p14:tracePt t="373" x="4872038" y="3148013"/>
          <p14:tracePt t="378" x="4872038" y="3154363"/>
          <p14:tracePt t="391" x="4872038" y="3160713"/>
          <p14:tracePt t="403" x="4872038" y="3167063"/>
          <p14:tracePt t="821" x="4872038" y="3173413"/>
          <p14:tracePt t="830" x="4859338" y="3173413"/>
          <p14:tracePt t="837" x="4827588" y="3179763"/>
          <p14:tracePt t="847" x="4776788" y="3186113"/>
          <p14:tracePt t="854" x="4727575" y="3186113"/>
          <p14:tracePt t="865" x="4638675" y="3186113"/>
          <p14:tracePt t="874" x="4581525" y="3179763"/>
          <p14:tracePt t="880" x="4537075" y="3173413"/>
          <p14:tracePt t="886" x="4511675" y="3167063"/>
          <p14:tracePt t="890" x="4505325" y="3167063"/>
          <p14:tracePt t="971" x="4486275" y="3160713"/>
          <p14:tracePt t="978" x="4467225" y="3141663"/>
          <p14:tracePt t="988" x="4405313" y="3116263"/>
          <p14:tracePt t="995" x="4341813" y="3084513"/>
          <p14:tracePt t="1008" x="4183063" y="2989263"/>
          <p14:tracePt t="1016" x="4070350" y="2914650"/>
          <p14:tracePt t="1023" x="3943350" y="2832100"/>
          <p14:tracePt t="1030" x="3810000" y="2736850"/>
          <p14:tracePt t="1036" x="3735388" y="2679700"/>
          <p14:tracePt t="1040" x="3652838" y="2622550"/>
          <p14:tracePt t="1049" x="3570288" y="2566988"/>
          <p14:tracePt t="1054" x="3430588" y="2471738"/>
          <p14:tracePt t="1061" x="3355975" y="2433638"/>
          <p14:tracePt t="1068" x="3279775" y="2382838"/>
          <p14:tracePt t="1072" x="3241675" y="2357438"/>
          <p14:tracePt t="1077" x="3203575" y="2332038"/>
          <p14:tracePt t="1081" x="3178175" y="2319338"/>
          <p14:tracePt t="1084" x="3159125" y="2312988"/>
          <p14:tracePt t="1087" x="3152775" y="2306638"/>
          <p14:tracePt t="1094" x="3127375" y="2287588"/>
          <p14:tracePt t="1098" x="3114675" y="2281238"/>
          <p14:tracePt t="1101" x="3108325" y="2274888"/>
          <p14:tracePt t="1104" x="3090863" y="2268538"/>
          <p14:tracePt t="1108" x="3084513" y="2262188"/>
          <p14:tracePt t="1112" x="3071813" y="2249488"/>
          <p14:tracePt t="1119" x="3059113" y="2243138"/>
          <p14:tracePt t="1128" x="3046413" y="2236788"/>
          <p14:tracePt t="1134" x="3040063" y="2236788"/>
          <p14:tracePt t="1140" x="3040063" y="2230438"/>
          <p14:tracePt t="1143" x="3033713" y="2225675"/>
          <p14:tracePt t="1146" x="3033713" y="2219325"/>
          <p14:tracePt t="1151" x="3027363" y="2212975"/>
          <p14:tracePt t="1159" x="3008313" y="2193925"/>
          <p14:tracePt t="1162" x="3001963" y="2174875"/>
          <p14:tracePt t="1165" x="2989263" y="2168525"/>
          <p14:tracePt t="1170" x="2989263" y="2155825"/>
          <p14:tracePt t="1173" x="2976563" y="2136775"/>
          <p14:tracePt t="1177" x="2963863" y="2130425"/>
          <p14:tracePt t="1180" x="2951163" y="2105025"/>
          <p14:tracePt t="1189" x="2932113" y="2085975"/>
          <p14:tracePt t="1193" x="2925763" y="2073275"/>
          <p14:tracePt t="1198" x="2906713" y="2054225"/>
          <p14:tracePt t="1204" x="2887663" y="2022475"/>
          <p14:tracePt t="1206" x="2874963" y="2009775"/>
          <p14:tracePt t="1210" x="2874963" y="2003425"/>
          <p14:tracePt t="1213" x="2862263" y="1990725"/>
          <p14:tracePt t="1220" x="2855913" y="1971675"/>
          <p14:tracePt t="1223" x="2843213" y="1958975"/>
          <p14:tracePt t="1231" x="2843213" y="1952625"/>
          <p14:tracePt t="1236" x="2830513" y="1939925"/>
          <p14:tracePt t="1242" x="2830513" y="1933575"/>
          <p14:tracePt t="1250" x="2824163" y="1933575"/>
          <p14:tracePt t="1255" x="2824163" y="1927225"/>
          <p14:tracePt t="1260" x="2824163" y="1914525"/>
          <p14:tracePt t="1265" x="2824163" y="1908175"/>
          <p14:tracePt t="1270" x="2824163" y="1901825"/>
          <p14:tracePt t="1279" x="2824163" y="1895475"/>
          <p14:tracePt t="1286" x="2824163" y="1878013"/>
          <p14:tracePt t="1294" x="2824163" y="1865313"/>
          <p14:tracePt t="1302" x="2824163" y="1846263"/>
          <p14:tracePt t="1307" x="2824163" y="1827213"/>
          <p14:tracePt t="1315" x="2824163" y="1814513"/>
          <p14:tracePt t="1319" x="2817813" y="1801813"/>
          <p14:tracePt t="1321" x="2817813" y="1789113"/>
          <p14:tracePt t="1324" x="2811463" y="1782763"/>
          <p14:tracePt t="1329" x="2811463" y="1776413"/>
          <p14:tracePt t="1336" x="2805113" y="1763713"/>
          <p14:tracePt t="1338" x="2805113" y="1751013"/>
          <p14:tracePt t="1344" x="2798763" y="1744663"/>
          <p14:tracePt t="1348" x="2798763" y="1738313"/>
          <p14:tracePt t="1351" x="2792413" y="1731963"/>
          <p14:tracePt t="1357" x="2786063" y="1725613"/>
          <p14:tracePt t="1362" x="2786063" y="1719263"/>
          <p14:tracePt t="1365" x="2786063" y="1712913"/>
          <p14:tracePt t="1375" x="2786063" y="1706563"/>
          <p14:tracePt t="1433" x="2786063" y="1700213"/>
          <p14:tracePt t="1442" x="2786063" y="1693863"/>
          <p14:tracePt t="1447" x="2786063" y="1687513"/>
          <p14:tracePt t="1453" x="2786063" y="1674813"/>
          <p14:tracePt t="1460" x="2792413" y="1662113"/>
          <p14:tracePt t="1465" x="2798763" y="1662113"/>
          <p14:tracePt t="1476" x="2817813" y="1643063"/>
          <p14:tracePt t="1481" x="2824163" y="1630363"/>
          <p14:tracePt t="1491" x="2843213" y="1611313"/>
          <p14:tracePt t="1496" x="2862263" y="1592263"/>
          <p14:tracePt t="1503" x="2881313" y="1579563"/>
          <p14:tracePt t="1508" x="2900363" y="1573213"/>
          <p14:tracePt t="1512" x="2906713" y="1566863"/>
          <p14:tracePt t="1521" x="2938463" y="1554163"/>
          <p14:tracePt t="1525" x="2951163" y="1543050"/>
          <p14:tracePt t="1528" x="2976563" y="1536700"/>
          <p14:tracePt t="1534" x="2995613" y="1536700"/>
          <p14:tracePt t="1537" x="3021013" y="1524000"/>
          <p14:tracePt t="1540" x="3033713" y="1524000"/>
          <p14:tracePt t="1543" x="3040063" y="1524000"/>
          <p14:tracePt t="1553" x="3084513" y="1511300"/>
          <p14:tracePt t="1559" x="3121025" y="1504950"/>
          <p14:tracePt t="1565" x="3171825" y="1498600"/>
          <p14:tracePt t="1570" x="3222625" y="1492250"/>
          <p14:tracePt t="1574" x="3273425" y="1485900"/>
          <p14:tracePt t="1581" x="3336925" y="1485900"/>
          <p14:tracePt t="1586" x="3400425" y="1485900"/>
          <p14:tracePt t="1590" x="3449638" y="1485900"/>
          <p14:tracePt t="1597" x="3551238" y="1485900"/>
          <p14:tracePt t="1601" x="3608388" y="1485900"/>
          <p14:tracePt t="1604" x="3671888" y="1485900"/>
          <p14:tracePt t="1612" x="3741738" y="1485900"/>
          <p14:tracePt t="1617" x="3860800" y="1492250"/>
          <p14:tracePt t="1621" x="3930650" y="1504950"/>
          <p14:tracePt t="1627" x="4000500" y="1511300"/>
          <p14:tracePt t="1630" x="4057650" y="1517650"/>
          <p14:tracePt t="1634" x="4113213" y="1524000"/>
          <p14:tracePt t="1637" x="4157663" y="1536700"/>
          <p14:tracePt t="1644" x="4240213" y="1543050"/>
          <p14:tracePt t="1648" x="4291013" y="1547813"/>
          <p14:tracePt t="1653" x="4360863" y="1547813"/>
          <p14:tracePt t="1658" x="4416425" y="1554163"/>
          <p14:tracePt t="1662" x="4467225" y="1554163"/>
          <p14:tracePt t="1665" x="4505325" y="1554163"/>
          <p14:tracePt t="1669" x="4549775" y="1554163"/>
          <p14:tracePt t="1677" x="4619625" y="1554163"/>
          <p14:tracePt t="1681" x="4657725" y="1554163"/>
          <p14:tracePt t="1686" x="4689475" y="1560513"/>
          <p14:tracePt t="1692" x="4738688" y="1566863"/>
          <p14:tracePt t="1695" x="4764088" y="1566863"/>
          <p14:tracePt t="1699" x="4770438" y="1566863"/>
          <p14:tracePt t="1708" x="4814888" y="1579563"/>
          <p14:tracePt t="1714" x="4865688" y="1592263"/>
          <p14:tracePt t="1719" x="4872038" y="1592263"/>
          <p14:tracePt t="1725" x="4916488" y="1598613"/>
          <p14:tracePt t="1731" x="4929188" y="1604963"/>
          <p14:tracePt t="1740" x="4986338" y="1636713"/>
          <p14:tracePt t="1745" x="5018088" y="1649413"/>
          <p14:tracePt t="1749" x="5043488" y="1662113"/>
          <p14:tracePt t="1754" x="5080000" y="1687513"/>
          <p14:tracePt t="1759" x="5118100" y="1712913"/>
          <p14:tracePt t="1763" x="5137150" y="1731963"/>
          <p14:tracePt t="1770" x="5175250" y="1763713"/>
          <p14:tracePt t="1773" x="5207000" y="1789113"/>
          <p14:tracePt t="1776" x="5238750" y="1820863"/>
          <p14:tracePt t="1781" x="5270500" y="1858963"/>
          <p14:tracePt t="1787" x="5302250" y="1895475"/>
          <p14:tracePt t="1791" x="5334000" y="1933575"/>
          <p14:tracePt t="1795" x="5353050" y="1965325"/>
          <p14:tracePt t="1802" x="5402263" y="2028825"/>
          <p14:tracePt t="1806" x="5421313" y="2066925"/>
          <p14:tracePt t="1811" x="5453063" y="2111375"/>
          <p14:tracePt t="1816" x="5478463" y="2143125"/>
          <p14:tracePt t="1821" x="5503863" y="2187575"/>
          <p14:tracePt t="1825" x="5522913" y="2206625"/>
          <p14:tracePt t="1834" x="5554663" y="2255838"/>
          <p14:tracePt t="1839" x="5573713" y="2293938"/>
          <p14:tracePt t="1845" x="5586413" y="2312988"/>
          <p14:tracePt t="1850" x="5599113" y="2332038"/>
          <p14:tracePt t="1854" x="5605463" y="2344738"/>
          <p14:tracePt t="1858" x="5605463" y="2363788"/>
          <p14:tracePt t="1868" x="5605463" y="2389188"/>
          <p14:tracePt t="1873" x="5611813" y="2401888"/>
          <p14:tracePt t="1886" x="5618163" y="2452688"/>
          <p14:tracePt t="1895" x="5618163" y="2490788"/>
          <p14:tracePt t="1904" x="5624513" y="2578100"/>
          <p14:tracePt t="1916" x="5637213" y="2711450"/>
          <p14:tracePt t="1926" x="5649913" y="2863850"/>
          <p14:tracePt t="1934" x="5662613" y="3040063"/>
          <p14:tracePt t="1940" x="5668963" y="3179763"/>
          <p14:tracePt t="1945" x="5675313" y="3273425"/>
          <p14:tracePt t="1949" x="5675313" y="3324225"/>
          <p14:tracePt t="1953" x="5675313" y="3400425"/>
          <p14:tracePt t="1962" x="5675313" y="3533775"/>
          <p14:tracePt t="1968" x="5675313" y="3627438"/>
          <p14:tracePt t="1975" x="5675313" y="3722688"/>
          <p14:tracePt t="1979" x="5656263" y="3792538"/>
          <p14:tracePt t="1983" x="5643563" y="3830638"/>
          <p14:tracePt t="1992" x="5599113" y="3981450"/>
          <p14:tracePt t="1997" x="5567363" y="4051300"/>
          <p14:tracePt t="2003" x="5529263" y="4133850"/>
          <p14:tracePt t="2006" x="5491163" y="4184650"/>
          <p14:tracePt t="2010" x="5465763" y="4222750"/>
          <p14:tracePt t="2013" x="5434013" y="4273550"/>
          <p14:tracePt t="2021" x="5378450" y="4341813"/>
          <p14:tracePt t="2024" x="5334000" y="4386263"/>
          <p14:tracePt t="2028" x="5295900" y="4424363"/>
          <p14:tracePt t="2036" x="5245100" y="4468813"/>
          <p14:tracePt t="2042" x="5143500" y="4545013"/>
          <p14:tracePt t="2046" x="5092700" y="4570413"/>
          <p14:tracePt t="2053" x="5005388" y="4627563"/>
          <p14:tracePt t="2057" x="4929188" y="4664075"/>
          <p14:tracePt t="2061" x="4884738" y="4683125"/>
          <p14:tracePt t="2069" x="4776788" y="4721225"/>
          <p14:tracePt t="2074" x="4708525" y="4746625"/>
          <p14:tracePt t="2078" x="4625975" y="4778375"/>
          <p14:tracePt t="2082" x="4581525" y="4791075"/>
          <p14:tracePt t="2086" x="4486275" y="4816475"/>
          <p14:tracePt t="2090" x="4435475" y="4829175"/>
          <p14:tracePt t="2093" x="4367213" y="4841875"/>
          <p14:tracePt t="2101" x="4240213" y="4860925"/>
          <p14:tracePt t="2105" x="4164013" y="4873625"/>
          <p14:tracePt t="2109" x="4081463" y="4879975"/>
          <p14:tracePt t="2115" x="3956050" y="4886325"/>
          <p14:tracePt t="2119" x="3879850" y="4886325"/>
          <p14:tracePt t="2123" x="3790950" y="4886325"/>
          <p14:tracePt t="2129" x="3690938" y="4886325"/>
          <p14:tracePt t="2132" x="3621088" y="4886325"/>
          <p14:tracePt t="2137" x="3455988" y="4873625"/>
          <p14:tracePt t="2141" x="3387725" y="4867275"/>
          <p14:tracePt t="2146" x="3273425" y="4848225"/>
          <p14:tracePt t="2149" x="3222625" y="4835525"/>
          <p14:tracePt t="2153" x="3097213" y="4803775"/>
          <p14:tracePt t="2156" x="2995613" y="4778375"/>
          <p14:tracePt t="2164" x="2855913" y="4733925"/>
          <p14:tracePt t="2168" x="2698750" y="4676775"/>
          <p14:tracePt t="2172" x="2628900" y="4638675"/>
          <p14:tracePt t="2177" x="2482850" y="4570413"/>
          <p14:tracePt t="2181" x="2389188" y="4506913"/>
          <p14:tracePt t="2186" x="2300288" y="4449763"/>
          <p14:tracePt t="2194" x="2135188" y="4316413"/>
          <p14:tracePt t="2198" x="2054225" y="4235450"/>
          <p14:tracePt t="2204" x="1958975" y="4133850"/>
          <p14:tracePt t="2211" x="1851025" y="3975100"/>
          <p14:tracePt t="2216" x="1782763" y="3862388"/>
          <p14:tracePt t="2224" x="1725613" y="3735388"/>
          <p14:tracePt t="2229" x="1655763" y="3565525"/>
          <p14:tracePt t="2236" x="1636713" y="3457575"/>
          <p14:tracePt t="2241" x="1611313" y="3349625"/>
          <p14:tracePt t="2244" x="1604963" y="3286125"/>
          <p14:tracePt t="2248" x="1604963" y="3243263"/>
          <p14:tracePt t="2255" x="1604963" y="3179763"/>
          <p14:tracePt t="2260" x="1604963" y="3097213"/>
          <p14:tracePt t="2264" x="1611313" y="3052763"/>
          <p14:tracePt t="2268" x="1617663" y="3027363"/>
          <p14:tracePt t="2273" x="1649413" y="2951163"/>
          <p14:tracePt t="2276" x="1668463" y="2908300"/>
          <p14:tracePt t="2280" x="1693863" y="2857500"/>
          <p14:tracePt t="2288" x="1731963" y="2800350"/>
          <p14:tracePt t="2291" x="1763713" y="2749550"/>
          <p14:tracePt t="2295" x="1795463" y="2705100"/>
          <p14:tracePt t="2302" x="1825625" y="2667000"/>
          <p14:tracePt t="2305" x="1889125" y="2584450"/>
          <p14:tracePt t="2309" x="1920875" y="2541588"/>
          <p14:tracePt t="2313" x="1958975" y="2497138"/>
          <p14:tracePt t="2321" x="2035175" y="2420938"/>
          <p14:tracePt t="2327" x="2098675" y="2363788"/>
          <p14:tracePt t="2333" x="2147888" y="2319338"/>
          <p14:tracePt t="2337" x="2224088" y="2262188"/>
          <p14:tracePt t="2341" x="2274888" y="2225675"/>
          <p14:tracePt t="2348" x="2344738" y="2181225"/>
          <p14:tracePt t="2355" x="2451100" y="2111375"/>
          <p14:tracePt t="2359" x="2559050" y="2054225"/>
          <p14:tracePt t="2365" x="2660650" y="2009775"/>
          <p14:tracePt t="2370" x="2755900" y="1958975"/>
          <p14:tracePt t="2374" x="2843213" y="1927225"/>
          <p14:tracePt t="2382" x="2982913" y="1871663"/>
          <p14:tracePt t="2387" x="3152775" y="1820863"/>
          <p14:tracePt t="2392" x="3279775" y="1782763"/>
          <p14:tracePt t="2398" x="3430588" y="1751013"/>
          <p14:tracePt t="2402" x="3538538" y="1731963"/>
          <p14:tracePt t="2405" x="3633788" y="1712913"/>
          <p14:tracePt t="2414" x="3803650" y="1693863"/>
          <p14:tracePt t="2419" x="3968750" y="1681163"/>
          <p14:tracePt t="2423" x="4070350" y="1681163"/>
          <p14:tracePt t="2428" x="4189413" y="1681163"/>
          <p14:tracePt t="2432" x="4265613" y="1681163"/>
          <p14:tracePt t="2437" x="4429125" y="1681163"/>
          <p14:tracePt t="2444" x="4594225" y="1700213"/>
          <p14:tracePt t="2448" x="4733925" y="1719263"/>
          <p14:tracePt t="2454" x="4891088" y="1751013"/>
          <p14:tracePt t="2460" x="5099050" y="1795463"/>
          <p14:tracePt t="2464" x="5213350" y="1827213"/>
          <p14:tracePt t="2469" x="5346700" y="1865313"/>
          <p14:tracePt t="2476" x="5548313" y="1927225"/>
          <p14:tracePt t="2483" x="5756275" y="1997075"/>
          <p14:tracePt t="2489" x="5959475" y="2092325"/>
          <p14:tracePt t="2494" x="6103938" y="2155825"/>
          <p14:tracePt t="2499" x="6230938" y="2225675"/>
          <p14:tracePt t="2507" x="6400800" y="2332038"/>
          <p14:tracePt t="2514" x="6673850" y="2528888"/>
          <p14:tracePt t="2521" x="6837363" y="2647950"/>
          <p14:tracePt t="2527" x="7021513" y="2832100"/>
          <p14:tracePt t="2533" x="7121525" y="2938463"/>
          <p14:tracePt t="2539" x="7292975" y="3160713"/>
          <p14:tracePt t="2543" x="7386638" y="3298825"/>
          <p14:tracePt t="2548" x="7456488" y="3400425"/>
          <p14:tracePt t="2557" x="7558088" y="3608388"/>
          <p14:tracePt t="2562" x="7627938" y="3741738"/>
          <p14:tracePt t="2568" x="7666038" y="3830638"/>
          <p14:tracePt t="2573" x="7696200" y="3938588"/>
          <p14:tracePt t="2577" x="7708900" y="4000500"/>
          <p14:tracePt t="2581" x="7715250" y="4044950"/>
          <p14:tracePt t="2591" x="7721600" y="4133850"/>
          <p14:tracePt t="2595" x="7721600" y="4178300"/>
          <p14:tracePt t="2601" x="7721600" y="4222750"/>
          <p14:tracePt t="2606" x="7721600" y="4260850"/>
          <p14:tracePt t="2610" x="7721600" y="4291013"/>
          <p14:tracePt t="2617" x="7721600" y="4348163"/>
          <p14:tracePt t="2621" x="7715250" y="4398963"/>
          <p14:tracePt t="2627" x="7715250" y="4449763"/>
          <p14:tracePt t="2632" x="7702550" y="4506913"/>
          <p14:tracePt t="2636" x="7696200" y="4564063"/>
          <p14:tracePt t="2640" x="7689850" y="4595813"/>
          <p14:tracePt t="2646" x="7683500" y="4651375"/>
          <p14:tracePt t="2652" x="7672388" y="4714875"/>
          <p14:tracePt t="2655" x="7666038" y="4765675"/>
          <p14:tracePt t="2659" x="7659688" y="4797425"/>
          <p14:tracePt t="2665" x="7653338" y="4841875"/>
          <p14:tracePt t="2669" x="7640638" y="4873625"/>
          <p14:tracePt t="2672" x="7634288" y="4911725"/>
          <p14:tracePt t="2679" x="7621588" y="4943475"/>
          <p14:tracePt t="2684" x="7602538" y="4973638"/>
          <p14:tracePt t="2688" x="7589838" y="5011738"/>
          <p14:tracePt t="2693" x="7570788" y="5043488"/>
          <p14:tracePt t="2697" x="7545388" y="5068888"/>
          <p14:tracePt t="2702" x="7526338" y="5087938"/>
          <p14:tracePt t="2706" x="7500938" y="5119688"/>
          <p14:tracePt t="2714" x="7462838" y="5145088"/>
          <p14:tracePt t="2719" x="7418388" y="5170488"/>
          <p14:tracePt t="2725" x="7392988" y="5183188"/>
          <p14:tracePt t="2732" x="7337425" y="5202238"/>
          <p14:tracePt t="2736" x="7305675" y="5208588"/>
          <p14:tracePt t="2742" x="7267575" y="5214938"/>
          <p14:tracePt t="2747" x="7223125" y="5221288"/>
          <p14:tracePt t="2751" x="7191375" y="5221288"/>
          <p14:tracePt t="2755" x="7165975" y="5221288"/>
          <p14:tracePt t="2759" x="7121525" y="5221288"/>
          <p14:tracePt t="2762" x="7089775" y="5221288"/>
          <p14:tracePt t="2766" x="7070725" y="5221288"/>
          <p14:tracePt t="2769" x="7026275" y="5221288"/>
          <p14:tracePt t="2776" x="6958013" y="5221288"/>
          <p14:tracePt t="2779" x="6919913" y="5221288"/>
          <p14:tracePt t="2782" x="6894513" y="5221288"/>
          <p14:tracePt t="2787" x="6837363" y="5221288"/>
          <p14:tracePt t="2791" x="6805613" y="5221288"/>
          <p14:tracePt t="2795" x="6767513" y="5221288"/>
          <p14:tracePt t="2798" x="6729413" y="5221288"/>
          <p14:tracePt t="2805" x="6692900" y="5221288"/>
          <p14:tracePt t="2809" x="6667500" y="5221288"/>
          <p14:tracePt t="2813" x="6642100" y="5221288"/>
          <p14:tracePt t="2822" x="6623050" y="5227638"/>
          <p14:tracePt t="2825" x="6616700" y="5227638"/>
          <p14:tracePt t="2892" x="6610350" y="5227638"/>
          <p14:tracePt t="2903" x="6604000" y="5208588"/>
          <p14:tracePt t="2909" x="6597650" y="5176838"/>
          <p14:tracePt t="2919" x="6591300" y="5100638"/>
          <p14:tracePt t="2925" x="6584950" y="5030788"/>
          <p14:tracePt t="2933" x="6584950" y="4918075"/>
          <p14:tracePt t="2939" x="6584950" y="4810125"/>
          <p14:tracePt t="2948" x="6584950" y="4651375"/>
          <p14:tracePt t="2953" x="6584950" y="4519613"/>
          <p14:tracePt t="2961" x="6584950" y="4335463"/>
          <p14:tracePt t="2968" x="6610350" y="4121150"/>
          <p14:tracePt t="2974" x="6623050" y="3836988"/>
          <p14:tracePt t="2980" x="6629400" y="3608388"/>
          <p14:tracePt t="2984" x="6629400" y="3527425"/>
          <p14:tracePt t="2988" x="6629400" y="3406775"/>
          <p14:tracePt t="2996" x="6629400" y="3236913"/>
          <p14:tracePt t="3000" x="6629400" y="3205163"/>
          <p14:tracePt t="3004" x="6629400" y="3116263"/>
          <p14:tracePt t="3008" x="6623050" y="3052763"/>
          <p14:tracePt t="3012" x="6623050" y="3033713"/>
          <p14:tracePt t="3015" x="6616700" y="3001963"/>
          <p14:tracePt t="3018" x="6610350" y="2976563"/>
          <p14:tracePt t="3024" x="6597650" y="2944813"/>
          <p14:tracePt t="3030" x="6584950" y="2901950"/>
          <p14:tracePt t="3033" x="6578600" y="2895600"/>
          <p14:tracePt t="3036" x="6572250" y="2870200"/>
          <p14:tracePt t="3041" x="6553200" y="2838450"/>
          <p14:tracePt t="3045" x="6540500" y="2813050"/>
          <p14:tracePt t="3048" x="6521450" y="2787650"/>
          <p14:tracePt t="3051" x="6508750" y="2774950"/>
          <p14:tracePt t="3058" x="6457950" y="2730500"/>
          <p14:tracePt t="3061" x="6426200" y="2698750"/>
          <p14:tracePt t="3065" x="6381750" y="2667000"/>
          <p14:tracePt t="3070" x="6319838" y="2609850"/>
          <p14:tracePt t="3073" x="6256338" y="2578100"/>
          <p14:tracePt t="3078" x="6186488" y="2541588"/>
          <p14:tracePt t="3083" x="6103938" y="2497138"/>
          <p14:tracePt t="3090" x="5953125" y="2414588"/>
          <p14:tracePt t="3094" x="5857875" y="2370138"/>
          <p14:tracePt t="3100" x="5743575" y="2312988"/>
          <p14:tracePt t="3104" x="5611813" y="2255838"/>
          <p14:tracePt t="3109" x="5516563" y="2212975"/>
          <p14:tracePt t="3115" x="5395913" y="2168525"/>
          <p14:tracePt t="3123" x="5194300" y="2105025"/>
          <p14:tracePt t="3128" x="5092700" y="2085975"/>
          <p14:tracePt t="3134" x="4967288" y="2054225"/>
          <p14:tracePt t="3140" x="4808538" y="2022475"/>
          <p14:tracePt t="3145" x="4708525" y="2003425"/>
          <p14:tracePt t="3152" x="4587875" y="1978025"/>
          <p14:tracePt t="3156" x="4518025" y="1958975"/>
          <p14:tracePt t="3160" x="4473575" y="1952625"/>
          <p14:tracePt t="3164" x="4405313" y="1939925"/>
          <p14:tracePt t="3168" x="4367213" y="1933575"/>
          <p14:tracePt t="3170" x="4341813" y="1933575"/>
          <p14:tracePt t="3173" x="4316413" y="1927225"/>
          <p14:tracePt t="3176" x="4278313" y="1920875"/>
          <p14:tracePt t="3185" x="4233863" y="1920875"/>
          <p14:tracePt t="3189" x="4183063" y="1908175"/>
          <p14:tracePt t="3193" x="4164013" y="1908175"/>
          <p14:tracePt t="3197" x="4138613" y="1908175"/>
          <p14:tracePt t="3201" x="4119563" y="1901825"/>
          <p14:tracePt t="3209" x="4076700" y="1895475"/>
          <p14:tracePt t="3217" x="4051300" y="1895475"/>
          <p14:tracePt t="3227" x="3975100" y="1889125"/>
          <p14:tracePt t="3234" x="3937000" y="1884363"/>
          <p14:tracePt t="3239" x="3879850" y="1878013"/>
          <p14:tracePt t="3247" x="3829050" y="1865313"/>
          <p14:tracePt t="3251" x="3797300" y="1852613"/>
          <p14:tracePt t="3254" x="3771900" y="1833563"/>
          <p14:tracePt t="3262" x="3729038" y="1801813"/>
          <p14:tracePt t="3266" x="3703638" y="1795463"/>
          <p14:tracePt t="3270" x="3659188" y="1751013"/>
          <p14:tracePt t="3275" x="3627438" y="1719263"/>
          <p14:tracePt t="3281" x="3589338" y="1681163"/>
          <p14:tracePt t="3285" x="3544888" y="1630363"/>
          <p14:tracePt t="3292" x="3475038" y="1560513"/>
          <p14:tracePt t="3300" x="3419475" y="1511300"/>
          <p14:tracePt t="3310" x="3305175" y="1403350"/>
          <p14:tracePt t="3317" x="3228975" y="1346200"/>
          <p14:tracePt t="3328" x="3140075" y="1276350"/>
          <p14:tracePt t="3335" x="3084513" y="1238250"/>
          <p14:tracePt t="3348" x="3033713" y="1206500"/>
          <p14:tracePt t="3358" x="3021013" y="1200150"/>
          <p14:tracePt t="3365" x="3014663" y="1195388"/>
          <p14:tracePt t="3392" x="3014663" y="1189038"/>
          <p14:tracePt t="3405" x="3008313" y="1189038"/>
          <p14:tracePt t="3411" x="3008313" y="1182688"/>
          <p14:tracePt t="3417" x="3001963" y="1176338"/>
          <p14:tracePt t="3422" x="2995613" y="1163638"/>
          <p14:tracePt t="3426" x="2989263" y="1150938"/>
          <p14:tracePt t="3432" x="2982913" y="1131888"/>
          <p14:tracePt t="3435" x="2976563" y="1119188"/>
          <p14:tracePt t="3438" x="2970213" y="1100138"/>
          <p14:tracePt t="3442" x="2957513" y="1074738"/>
          <p14:tracePt t="3448" x="2944813" y="1049338"/>
          <p14:tracePt t="3453" x="2932113" y="1011238"/>
          <p14:tracePt t="3457" x="2913063" y="966788"/>
          <p14:tracePt t="3461" x="2894013" y="947738"/>
          <p14:tracePt t="3465" x="2881313" y="896938"/>
          <p14:tracePt t="3469" x="2868613" y="877888"/>
          <p14:tracePt t="3472" x="2855913" y="847725"/>
          <p14:tracePt t="3476" x="2843213" y="835025"/>
          <p14:tracePt t="3484" x="2817813" y="777875"/>
          <p14:tracePt t="3488" x="2805113" y="758825"/>
          <p14:tracePt t="3492" x="2792413" y="746125"/>
          <p14:tracePt t="3499" x="2779713" y="720725"/>
          <p14:tracePt t="3504" x="2774950" y="720725"/>
          <p14:tracePt t="3535" x="2774950" y="727075"/>
          <p14:tracePt t="3539" x="2774950" y="733425"/>
          <p14:tracePt t="3546" x="2774950" y="771525"/>
          <p14:tracePt t="3553" x="2774950" y="803275"/>
          <p14:tracePt t="3564" x="2774950" y="884238"/>
          <p14:tracePt t="3570" x="2779713" y="954088"/>
          <p14:tracePt t="3576" x="2786063" y="1011238"/>
          <p14:tracePt t="3580" x="2786063" y="1055688"/>
          <p14:tracePt t="3585" x="2786063" y="1093788"/>
          <p14:tracePt t="3594" x="2786063" y="1169988"/>
          <p14:tracePt t="3599" x="2779713" y="1212850"/>
          <p14:tracePt t="3604" x="2774950" y="1231900"/>
          <p14:tracePt t="3608" x="2768600" y="1250950"/>
          <p14:tracePt t="3612" x="2762250" y="1257300"/>
          <p14:tracePt t="3615" x="2762250" y="1270000"/>
          <p14:tracePt t="3622" x="2762250" y="1276350"/>
          <p14:tracePt t="3629" x="2762250" y="1289050"/>
          <p14:tracePt t="3657" x="2762250" y="1295400"/>
          <p14:tracePt t="3679" x="2768600" y="1295400"/>
          <p14:tracePt t="3690" x="2774950" y="1295400"/>
          <p14:tracePt t="3698" x="2779713" y="1295400"/>
          <p14:tracePt t="3705" x="2786063" y="1295400"/>
          <p14:tracePt t="3710" x="2798763" y="1295400"/>
          <p14:tracePt t="3721" x="2836863" y="1295400"/>
          <p14:tracePt t="3728" x="2855913" y="1295400"/>
          <p14:tracePt t="3735" x="2874963" y="1289050"/>
          <p14:tracePt t="3741" x="2906713" y="1257300"/>
          <p14:tracePt t="3751" x="2932113" y="1231900"/>
          <p14:tracePt t="3758" x="2970213" y="1182688"/>
          <p14:tracePt t="3765" x="3001963" y="1125538"/>
          <p14:tracePt t="3769" x="3014663" y="1106488"/>
          <p14:tracePt t="3773" x="3033713" y="1081088"/>
          <p14:tracePt t="3781" x="3059113" y="1036638"/>
          <p14:tracePt t="3785" x="3071813" y="1023938"/>
          <p14:tracePt t="3789" x="3078163" y="998538"/>
          <p14:tracePt t="3794" x="3090863" y="979488"/>
          <p14:tracePt t="3798" x="3101975" y="947738"/>
          <p14:tracePt t="3802" x="3114675" y="941388"/>
          <p14:tracePt t="3805" x="3127375" y="922338"/>
          <p14:tracePt t="3812" x="3152775" y="890588"/>
          <p14:tracePt t="3816" x="3165475" y="858838"/>
          <p14:tracePt t="3820" x="3178175" y="847725"/>
          <p14:tracePt t="3827" x="3203575" y="815975"/>
          <p14:tracePt t="3831" x="3228975" y="796925"/>
          <p14:tracePt t="3836" x="3235325" y="790575"/>
          <p14:tracePt t="3843" x="3260725" y="765175"/>
          <p14:tracePt t="3847" x="3273425" y="765175"/>
          <p14:tracePt t="3852" x="3286125" y="765175"/>
          <p14:tracePt t="3860" x="3292475" y="765175"/>
          <p14:tracePt t="3865" x="3298825" y="765175"/>
          <p14:tracePt t="3870" x="3305175" y="765175"/>
          <p14:tracePt t="3874" x="3311525" y="765175"/>
          <p14:tracePt t="3878" x="3317875" y="777875"/>
          <p14:tracePt t="3883" x="3330575" y="815975"/>
          <p14:tracePt t="3887" x="3349625" y="858838"/>
          <p14:tracePt t="3892" x="3355975" y="890588"/>
          <p14:tracePt t="3896" x="3368675" y="935038"/>
          <p14:tracePt t="3900" x="3368675" y="954088"/>
          <p14:tracePt t="3907" x="3387725" y="1030288"/>
          <p14:tracePt t="3911" x="3394075" y="1062038"/>
          <p14:tracePt t="3915" x="3400425" y="1087438"/>
          <p14:tracePt t="3919" x="3413125" y="1131888"/>
          <p14:tracePt t="3923" x="3419475" y="1150938"/>
          <p14:tracePt t="3926" x="3419475" y="1189038"/>
          <p14:tracePt t="3930" x="3425825" y="1212850"/>
          <p14:tracePt t="3937" x="3430588" y="1250950"/>
          <p14:tracePt t="3941" x="3436938" y="1276350"/>
          <p14:tracePt t="3945" x="3443288" y="1301750"/>
          <p14:tracePt t="3951" x="3443288" y="1320800"/>
          <p14:tracePt t="3955" x="3443288" y="1352550"/>
          <p14:tracePt t="3959" x="3449638" y="1365250"/>
          <p14:tracePt t="3963" x="3449638" y="1371600"/>
          <p14:tracePt t="3968" x="3449638" y="1384300"/>
          <p14:tracePt t="3972" x="3449638" y="1390650"/>
          <p14:tracePt t="3977" x="3449638" y="1397000"/>
          <p14:tracePt t="3989" x="3449638" y="1403350"/>
          <p14:tracePt t="4036" x="3455988" y="1409700"/>
          <p14:tracePt t="4054" x="3468688" y="1409700"/>
          <p14:tracePt t="4058" x="3475038" y="1409700"/>
          <p14:tracePt t="4066" x="3487738" y="1403350"/>
          <p14:tracePt t="4072" x="3500438" y="1403350"/>
          <p14:tracePt t="4080" x="3525838" y="1384300"/>
          <p14:tracePt t="4085" x="3538538" y="1365250"/>
          <p14:tracePt t="4094" x="3563938" y="1346200"/>
          <p14:tracePt t="4099" x="3589338" y="1314450"/>
          <p14:tracePt t="4104" x="3614738" y="1295400"/>
          <p14:tracePt t="4111" x="3640138" y="1263650"/>
          <p14:tracePt t="4115" x="3659188" y="1244600"/>
          <p14:tracePt t="4120" x="3684588" y="1219200"/>
          <p14:tracePt t="4129" x="3729038" y="1169988"/>
          <p14:tracePt t="4134" x="3741738" y="1150938"/>
          <p14:tracePt t="4140" x="3790950" y="1112838"/>
          <p14:tracePt t="4145" x="3810000" y="1093788"/>
          <p14:tracePt t="4150" x="3835400" y="1074738"/>
          <p14:tracePt t="4159" x="3867150" y="1042988"/>
          <p14:tracePt t="4164" x="3905250" y="1017588"/>
          <p14:tracePt t="4170" x="3911600" y="1004888"/>
          <p14:tracePt t="4177" x="3943350" y="979488"/>
          <p14:tracePt t="4183" x="3975100" y="960438"/>
          <p14:tracePt t="4191" x="3994150" y="935038"/>
          <p14:tracePt t="4197" x="4019550" y="922338"/>
          <p14:tracePt t="4204" x="4038600" y="922338"/>
          <p14:tracePt t="4207" x="4044950" y="922338"/>
          <p14:tracePt t="4219" x="4051300" y="922338"/>
          <p14:tracePt t="4223" x="4057650" y="922338"/>
          <p14:tracePt t="4229" x="4064000" y="935038"/>
          <p14:tracePt t="4236" x="4076700" y="954088"/>
          <p14:tracePt t="4242" x="4087813" y="1011238"/>
          <p14:tracePt t="4245" x="4100513" y="1023938"/>
          <p14:tracePt t="4250" x="4106863" y="1055688"/>
          <p14:tracePt t="4254" x="4125913" y="1106488"/>
          <p14:tracePt t="4257" x="4138613" y="1144588"/>
          <p14:tracePt t="4262" x="4151313" y="1189038"/>
          <p14:tracePt t="4269" x="4176713" y="1257300"/>
          <p14:tracePt t="4273" x="4189413" y="1301750"/>
          <p14:tracePt t="4277" x="4202113" y="1327150"/>
          <p14:tracePt t="4282" x="4221163" y="1358900"/>
          <p14:tracePt t="4285" x="4227513" y="1377950"/>
          <p14:tracePt t="4288" x="4252913" y="1397000"/>
          <p14:tracePt t="4292" x="4265613" y="1409700"/>
          <p14:tracePt t="4299" x="4284663" y="1435100"/>
          <p14:tracePt t="4305" x="4297363" y="1441450"/>
          <p14:tracePt t="4334" x="4303713" y="1441450"/>
          <p14:tracePt t="4346" x="4316413" y="1441450"/>
          <p14:tracePt t="4352" x="4329113" y="1416050"/>
          <p14:tracePt t="4359" x="4341813" y="1390650"/>
          <p14:tracePt t="4367" x="4379913" y="1346200"/>
          <p14:tracePt t="4375" x="4416425" y="1295400"/>
          <p14:tracePt t="4380" x="4448175" y="1250950"/>
          <p14:tracePt t="4384" x="4454525" y="1231900"/>
          <p14:tracePt t="4391" x="4498975" y="1176338"/>
          <p14:tracePt t="4396" x="4537075" y="1131888"/>
          <p14:tracePt t="4400" x="4562475" y="1106488"/>
          <p14:tracePt t="4410" x="4645025" y="1036638"/>
          <p14:tracePt t="4414" x="4683125" y="998538"/>
          <p14:tracePt t="4418" x="4714875" y="979488"/>
          <p14:tracePt t="4425" x="4757738" y="941388"/>
          <p14:tracePt t="4429" x="4808538" y="922338"/>
          <p14:tracePt t="4434" x="4827588" y="903288"/>
          <p14:tracePt t="4441" x="4891088" y="890588"/>
          <p14:tracePt t="4447" x="4922838" y="877888"/>
          <p14:tracePt t="4452" x="4967288" y="877888"/>
          <p14:tracePt t="4457" x="5005388" y="877888"/>
          <p14:tracePt t="4461" x="5018088" y="877888"/>
          <p14:tracePt t="4466" x="5062538" y="877888"/>
          <p14:tracePt t="4474" x="5111750" y="884238"/>
          <p14:tracePt t="4478" x="5137150" y="890588"/>
          <p14:tracePt t="4484" x="5156200" y="903288"/>
          <p14:tracePt t="4488" x="5187950" y="928688"/>
          <p14:tracePt t="4492" x="5207000" y="947738"/>
          <p14:tracePt t="4496" x="5226050" y="966788"/>
          <p14:tracePt t="4504" x="5264150" y="1023938"/>
          <p14:tracePt t="4508" x="5289550" y="1049338"/>
          <p14:tracePt t="4512" x="5308600" y="1106488"/>
          <p14:tracePt t="4518" x="5346700" y="1163638"/>
          <p14:tracePt t="4522" x="5365750" y="1195388"/>
          <p14:tracePt t="4526" x="5384800" y="1238250"/>
          <p14:tracePt t="4533" x="5408613" y="1295400"/>
          <p14:tracePt t="4538" x="5434013" y="1339850"/>
          <p14:tracePt t="4543" x="5453063" y="1384300"/>
          <p14:tracePt t="4550" x="5465763" y="1416050"/>
          <p14:tracePt t="4556" x="5478463" y="1441450"/>
          <p14:tracePt t="4568" x="5491163" y="1447800"/>
          <p14:tracePt t="4575" x="5497513" y="1447800"/>
          <p14:tracePt t="4584" x="5503863" y="1447800"/>
          <p14:tracePt t="4590" x="5529263" y="1447800"/>
          <p14:tracePt t="4599" x="5548313" y="1447800"/>
          <p14:tracePt t="4604" x="5573713" y="1447800"/>
          <p14:tracePt t="4609" x="5580063" y="1441450"/>
          <p14:tracePt t="4613" x="5592763" y="1435100"/>
          <p14:tracePt t="4617" x="5599113" y="1428750"/>
          <p14:tracePt t="4620" x="5611813" y="1416050"/>
          <p14:tracePt t="4628" x="5630863" y="1409700"/>
          <p14:tracePt t="4633" x="5643563" y="1403350"/>
          <p14:tracePt t="4636" x="5656263" y="1390650"/>
          <p14:tracePt t="4640" x="5668963" y="1384300"/>
          <p14:tracePt t="4643" x="5675313" y="1384300"/>
          <p14:tracePt t="4647" x="5694363" y="1371600"/>
          <p14:tracePt t="4650" x="5700713" y="1371600"/>
          <p14:tracePt t="4658" x="5730875" y="1346200"/>
          <p14:tracePt t="4662" x="5756275" y="1339850"/>
          <p14:tracePt t="4667" x="5788025" y="1320800"/>
          <p14:tracePt t="4672" x="5819775" y="1308100"/>
          <p14:tracePt t="4674" x="5838825" y="1301750"/>
          <p14:tracePt t="4677" x="5864225" y="1289050"/>
          <p14:tracePt t="4681" x="5895975" y="1263650"/>
          <p14:tracePt t="4684" x="5902325" y="1263650"/>
          <p14:tracePt t="4693" x="5972175" y="1225550"/>
          <p14:tracePt t="4697" x="6010275" y="1206500"/>
          <p14:tracePt t="4701" x="6029325" y="1195388"/>
          <p14:tracePt t="4707" x="6091238" y="1163638"/>
          <p14:tracePt t="4711" x="6129338" y="1144588"/>
          <p14:tracePt t="4714" x="6161088" y="1125538"/>
          <p14:tracePt t="4723" x="6211888" y="1106488"/>
          <p14:tracePt t="4729" x="6269038" y="1081088"/>
          <p14:tracePt t="4735" x="6319838" y="1068388"/>
          <p14:tracePt t="4739" x="6345238" y="1062038"/>
          <p14:tracePt t="4744" x="6357938" y="1055688"/>
          <p14:tracePt t="4747" x="6375400" y="1042988"/>
          <p14:tracePt t="4759" x="6445250" y="1023938"/>
          <p14:tracePt t="4766" x="6470650" y="1023938"/>
          <p14:tracePt t="4770" x="6477000" y="1017588"/>
          <p14:tracePt t="4774" x="6483350" y="1017588"/>
          <p14:tracePt t="4783" x="6489700" y="1017588"/>
          <p14:tracePt t="4811" x="6496050" y="1030288"/>
          <p14:tracePt t="4817" x="6502400" y="1049338"/>
          <p14:tracePt t="4821" x="6508750" y="1081088"/>
          <p14:tracePt t="4826" x="6508750" y="1100138"/>
          <p14:tracePt t="4831" x="6508750" y="1144588"/>
          <p14:tracePt t="4835" x="6515100" y="1176338"/>
          <p14:tracePt t="4839" x="6515100" y="1195388"/>
          <p14:tracePt t="4847" x="6527800" y="1263650"/>
          <p14:tracePt t="4854" x="6534150" y="1320800"/>
          <p14:tracePt t="4861" x="6546850" y="1365250"/>
          <p14:tracePt t="4866" x="6553200" y="1409700"/>
          <p14:tracePt t="4870" x="6559550" y="1435100"/>
          <p14:tracePt t="4877" x="6578600" y="1466850"/>
          <p14:tracePt t="4881" x="6584950" y="1479550"/>
          <p14:tracePt t="4885" x="6584950" y="1485900"/>
          <p14:tracePt t="4889" x="6584950" y="1498600"/>
          <p14:tracePt t="4896" x="6591300" y="1504950"/>
          <p14:tracePt t="4914" x="6591300" y="1511300"/>
          <p14:tracePt t="5071" x="6584950" y="1511300"/>
          <p14:tracePt t="5078" x="6559550" y="1511300"/>
          <p14:tracePt t="5085" x="6534150" y="1511300"/>
          <p14:tracePt t="5091" x="6502400" y="1511300"/>
          <p14:tracePt t="5101" x="6464300" y="1504950"/>
          <p14:tracePt t="5107" x="6432550" y="1504950"/>
          <p14:tracePt t="5115" x="6407150" y="1504950"/>
          <p14:tracePt t="5121" x="6375400" y="1504950"/>
          <p14:tracePt t="5130" x="6345238" y="1498600"/>
          <p14:tracePt t="5138" x="6294438" y="1492250"/>
          <p14:tracePt t="5144" x="6249988" y="1485900"/>
          <p14:tracePt t="5148" x="6230938" y="1485900"/>
          <p14:tracePt t="5152" x="6192838" y="1473200"/>
          <p14:tracePt t="5156" x="6154738" y="1466850"/>
          <p14:tracePt t="5164" x="6091238" y="1460500"/>
          <p14:tracePt t="5170" x="6046788" y="1447800"/>
          <p14:tracePt t="5175" x="5997575" y="1435100"/>
          <p14:tracePt t="5180" x="5978525" y="1428750"/>
          <p14:tracePt t="5183" x="5953125" y="1428750"/>
          <p14:tracePt t="5187" x="5927725" y="1422400"/>
          <p14:tracePt t="5195" x="5889625" y="1416050"/>
          <p14:tracePt t="5199" x="5857875" y="1416050"/>
          <p14:tracePt t="5206" x="5826125" y="1416050"/>
          <p14:tracePt t="5209" x="5800725" y="1416050"/>
          <p14:tracePt t="5212" x="5794375" y="1416050"/>
          <p14:tracePt t="5215" x="5768975" y="1416050"/>
          <p14:tracePt t="5218" x="5756275" y="1416050"/>
          <p14:tracePt t="5224" x="5724525" y="1416050"/>
          <p14:tracePt t="5227" x="5713413" y="1422400"/>
          <p14:tracePt t="5230" x="5700713" y="1422400"/>
          <p14:tracePt t="5232" x="5694363" y="1422400"/>
          <p14:tracePt t="5238" x="5681663" y="1428750"/>
          <p14:tracePt t="5241" x="5675313" y="1428750"/>
          <p14:tracePt t="5245" x="5668963" y="1428750"/>
          <p14:tracePt t="5249" x="5662613" y="1428750"/>
          <p14:tracePt t="5263" x="5656263" y="1428750"/>
          <p14:tracePt t="5270" x="5649913" y="1428750"/>
          <p14:tracePt t="5273" x="5643563" y="1428750"/>
          <p14:tracePt t="5278" x="5624513" y="1428750"/>
          <p14:tracePt t="5285" x="5611813" y="1422400"/>
          <p14:tracePt t="5291" x="5580063" y="1403350"/>
          <p14:tracePt t="5295" x="5567363" y="1390650"/>
          <p14:tracePt t="5301" x="5541963" y="1371600"/>
          <p14:tracePt t="5306" x="5484813" y="1327150"/>
          <p14:tracePt t="5310" x="5440363" y="1295400"/>
          <p14:tracePt t="5315" x="5384800" y="1257300"/>
          <p14:tracePt t="5322" x="5283200" y="1176338"/>
          <p14:tracePt t="5325" x="5181600" y="1106488"/>
          <p14:tracePt t="5331" x="5067300" y="1030288"/>
          <p14:tracePt t="5336" x="4954588" y="954088"/>
          <p14:tracePt t="5340" x="4821238" y="877888"/>
          <p14:tracePt t="5343" x="4708525" y="809625"/>
          <p14:tracePt t="5351" x="4581525" y="733425"/>
          <p14:tracePt t="5355" x="4379913" y="612775"/>
          <p14:tracePt t="5360" x="4221163" y="523875"/>
          <p14:tracePt t="5367" x="4064000" y="436563"/>
          <p14:tracePt t="5372" x="3898900" y="354013"/>
          <p14:tracePt t="5377" x="3784600" y="284163"/>
          <p14:tracePt t="5384" x="3665538" y="220663"/>
          <p14:tracePt t="5388" x="3576638" y="188913"/>
          <p14:tracePt t="5393" x="3500438" y="165100"/>
          <p14:tracePt t="5397" x="3436938" y="146050"/>
          <p14:tracePt t="5403" x="3387725" y="133350"/>
          <p14:tracePt t="5407" x="3330575" y="127000"/>
          <p14:tracePt t="5413" x="3292475" y="127000"/>
          <p14:tracePt t="5417" x="3273425" y="127000"/>
          <p14:tracePt t="5421" x="3235325" y="127000"/>
          <p14:tracePt t="5429" x="3203575" y="133350"/>
          <p14:tracePt t="5435" x="3171825" y="165100"/>
          <p14:tracePt t="5442" x="3152775" y="201613"/>
          <p14:tracePt t="5446" x="3127375" y="227013"/>
          <p14:tracePt t="5452" x="3108325" y="265113"/>
          <p14:tracePt t="5459" x="3071813" y="354013"/>
          <p14:tracePt t="5464" x="3059113" y="404813"/>
          <p14:tracePt t="5468" x="3046413" y="449263"/>
          <p14:tracePt t="5476" x="3027363" y="512763"/>
          <p14:tracePt t="5481" x="3001963" y="561975"/>
          <p14:tracePt t="5485" x="2995613" y="600075"/>
          <p14:tracePt t="5490" x="2982913" y="638175"/>
          <p14:tracePt t="5494" x="2976563" y="682625"/>
          <p14:tracePt t="5498" x="2970213" y="708025"/>
          <p14:tracePt t="5501" x="2970213" y="727075"/>
          <p14:tracePt t="5508" x="2963863" y="796925"/>
          <p14:tracePt t="5513" x="2963863" y="847725"/>
          <p14:tracePt t="5517" x="2963863" y="903288"/>
          <p14:tracePt t="5522" x="2963863" y="979488"/>
          <p14:tracePt t="5526" x="2963863" y="1036638"/>
          <p14:tracePt t="5529" x="2963863" y="1081088"/>
          <p14:tracePt t="5533" x="2963863" y="1125538"/>
          <p14:tracePt t="5541" x="2963863" y="1212850"/>
          <p14:tracePt t="5544" x="2963863" y="1282700"/>
          <p14:tracePt t="5548" x="2963863" y="1308100"/>
          <p14:tracePt t="5554" x="2970213" y="1371600"/>
          <p14:tracePt t="5558" x="2970213" y="1409700"/>
          <p14:tracePt t="5562" x="2976563" y="1447800"/>
          <p14:tracePt t="5569" x="2976563" y="1479550"/>
          <p14:tracePt t="5574" x="2976563" y="1492250"/>
          <p14:tracePt t="5580" x="2976563" y="1560513"/>
          <p14:tracePt t="5585" x="2982913" y="1579563"/>
          <p14:tracePt t="5595" x="2982913" y="1592263"/>
          <p14:tracePt t="5606" x="2982913" y="1611313"/>
          <p14:tracePt t="5619" x="2982913" y="1617663"/>
          <p14:tracePt t="5718" x="2982913" y="1611313"/>
          <p14:tracePt t="5727" x="2982913" y="1592263"/>
          <p14:tracePt t="5734" x="2976563" y="1566863"/>
          <p14:tracePt t="5743" x="2976563" y="1530350"/>
          <p14:tracePt t="5752" x="2976563" y="1485900"/>
          <p14:tracePt t="5760" x="2976563" y="1441450"/>
          <p14:tracePt t="5766" x="2976563" y="1416050"/>
          <p14:tracePt t="5776" x="2976563" y="1377950"/>
          <p14:tracePt t="5784" x="2982913" y="1314450"/>
          <p14:tracePt t="5791" x="2989263" y="1289050"/>
          <p14:tracePt t="5796" x="2989263" y="1276350"/>
          <p14:tracePt t="5800" x="2989263" y="1270000"/>
          <p14:tracePt t="5807" x="2995613" y="1257300"/>
          <p14:tracePt t="5809" x="2995613" y="1244600"/>
          <p14:tracePt t="5812" x="3001963" y="1231900"/>
          <p14:tracePt t="5816" x="3008313" y="1231900"/>
          <p14:tracePt t="5827" x="3021013" y="1195388"/>
          <p14:tracePt t="5832" x="3027363" y="1182688"/>
          <p14:tracePt t="5837" x="3033713" y="1169988"/>
          <p14:tracePt t="5841" x="3046413" y="1157288"/>
          <p14:tracePt t="5853" x="3059113" y="1131888"/>
          <p14:tracePt t="5857" x="3071813" y="1119188"/>
          <p14:tracePt t="5862" x="3071813" y="1112838"/>
          <p14:tracePt t="5869" x="3084513" y="1087438"/>
          <p14:tracePt t="5876" x="3097213" y="1074738"/>
          <p14:tracePt t="5882" x="3108325" y="1049338"/>
          <p14:tracePt t="5887" x="3127375" y="1030288"/>
          <p14:tracePt t="5890" x="3140075" y="1017588"/>
          <p14:tracePt t="5894" x="3146425" y="1011238"/>
          <p14:tracePt t="5904" x="3184525" y="973138"/>
          <p14:tracePt t="5908" x="3203575" y="954088"/>
          <p14:tracePt t="5914" x="3216275" y="941388"/>
          <p14:tracePt t="5920" x="3254375" y="922338"/>
          <p14:tracePt t="5924" x="3279775" y="909638"/>
          <p14:tracePt t="5929" x="3311525" y="890588"/>
          <p14:tracePt t="5933" x="3343275" y="884238"/>
          <p14:tracePt t="5938" x="3375025" y="877888"/>
          <p14:tracePt t="5942" x="3413125" y="865188"/>
          <p14:tracePt t="5949" x="3481388" y="858838"/>
          <p14:tracePt t="5954" x="3538538" y="854075"/>
          <p14:tracePt t="5958" x="3589338" y="854075"/>
          <p14:tracePt t="5963" x="3652838" y="854075"/>
          <p14:tracePt t="5967" x="3697288" y="854075"/>
          <p14:tracePt t="5971" x="3765550" y="854075"/>
          <p14:tracePt t="5977" x="3854450" y="871538"/>
          <p14:tracePt t="5984" x="3949700" y="890588"/>
          <p14:tracePt t="5989" x="4044950" y="922338"/>
          <p14:tracePt t="5994" x="4119563" y="947738"/>
          <p14:tracePt t="5998" x="4195763" y="973138"/>
          <p14:tracePt t="6001" x="4227513" y="979488"/>
          <p14:tracePt t="6007" x="4316413" y="1023938"/>
          <p14:tracePt t="6014" x="4479925" y="1081088"/>
          <p14:tracePt t="6019" x="4575175" y="1125538"/>
          <p14:tracePt t="6024" x="4664075" y="1150938"/>
          <p14:tracePt t="6028" x="4738688" y="1182688"/>
          <p14:tracePt t="6032" x="4814888" y="1212850"/>
          <p14:tracePt t="6039" x="4922838" y="1250950"/>
          <p14:tracePt t="6046" x="5043488" y="1301750"/>
          <p14:tracePt t="6051" x="5124450" y="1333500"/>
          <p14:tracePt t="6056" x="5219700" y="1371600"/>
          <p14:tracePt t="6060" x="5276850" y="1403350"/>
          <p14:tracePt t="6063" x="5346700" y="1441450"/>
          <p14:tracePt t="6067" x="5384800" y="1466850"/>
          <p14:tracePt t="6076" x="5491163" y="1530350"/>
          <p14:tracePt t="6081" x="5554663" y="1573213"/>
          <p14:tracePt t="6088" x="5624513" y="1643063"/>
          <p14:tracePt t="6093" x="5694363" y="1700213"/>
          <p14:tracePt t="6098" x="5730875" y="1744663"/>
          <p14:tracePt t="6107" x="5800725" y="1820863"/>
          <p14:tracePt t="6113" x="5819775" y="1846263"/>
          <p14:tracePt t="6120" x="5857875" y="1884363"/>
          <p14:tracePt t="6127" x="5889625" y="1920875"/>
          <p14:tracePt t="6131" x="5895975" y="1927225"/>
          <p14:tracePt t="6138" x="5908675" y="1952625"/>
          <p14:tracePt t="6144" x="5921375" y="1965325"/>
          <p14:tracePt t="6148" x="5934075" y="1984375"/>
          <p14:tracePt t="6153" x="5946775" y="1997075"/>
          <p14:tracePt t="6156" x="5959475" y="2016125"/>
          <p14:tracePt t="6160" x="5965825" y="2035175"/>
          <p14:tracePt t="6169" x="5997575" y="2092325"/>
          <p14:tracePt t="6175" x="6010275" y="2124075"/>
          <p14:tracePt t="6180" x="6016625" y="2162175"/>
          <p14:tracePt t="6186" x="6029325" y="2181225"/>
          <p14:tracePt t="6189" x="6046788" y="2219325"/>
          <p14:tracePt t="6193" x="6059488" y="2243138"/>
          <p14:tracePt t="6201" x="6078538" y="2274888"/>
          <p14:tracePt t="6204" x="6084888" y="2300288"/>
          <p14:tracePt t="6208" x="6097588" y="2312988"/>
          <p14:tracePt t="6213" x="6110288" y="2332038"/>
          <p14:tracePt t="6216" x="6110288" y="2351088"/>
          <p14:tracePt t="6220" x="6116638" y="2357438"/>
          <p14:tracePt t="6223" x="6129338" y="2363788"/>
          <p14:tracePt t="6230" x="6129338" y="2370138"/>
          <p14:tracePt t="6233" x="6135688" y="2376488"/>
          <p14:tracePt t="6301" x="6135688" y="2370138"/>
          <p14:tracePt t="6309" x="6135688" y="2357438"/>
          <p14:tracePt t="6323" x="6135688" y="2344738"/>
          <p14:tracePt t="6328" x="6135688" y="2338388"/>
          <p14:tracePt t="6335" x="6142038" y="2332038"/>
          <p14:tracePt t="6405" x="6142038" y="2325688"/>
          <p14:tracePt t="6409" x="6148388" y="2325688"/>
          <p14:tracePt t="6418" x="6148388" y="2312988"/>
          <p14:tracePt t="6429" x="6148388" y="2306638"/>
          <p14:tracePt t="6437" x="6154738" y="2300288"/>
          <p14:tracePt t="6441" x="6154738" y="2293938"/>
          <p14:tracePt t="6445" x="6154738" y="2287588"/>
          <p14:tracePt t="6451" x="6161088" y="2281238"/>
          <p14:tracePt t="6469" x="6161088" y="2268538"/>
          <p14:tracePt t="6475" x="6161088" y="2262188"/>
          <p14:tracePt t="6482" x="6161088" y="2236788"/>
          <p14:tracePt t="6488" x="6161088" y="2230438"/>
          <p14:tracePt t="6492" x="6161088" y="2225675"/>
          <p14:tracePt t="6506" x="6129338" y="2149475"/>
          <p14:tracePt t="6514" x="6091238" y="2085975"/>
          <p14:tracePt t="6518" x="6065838" y="2060575"/>
          <p14:tracePt t="6523" x="6042025" y="2028825"/>
          <p14:tracePt t="6534" x="5997575" y="1984375"/>
          <p14:tracePt t="6539" x="5965825" y="1952625"/>
          <p14:tracePt t="6547" x="5921375" y="1920875"/>
          <p14:tracePt t="6553" x="5889625" y="1901825"/>
          <p14:tracePt t="6562" x="5851525" y="1878013"/>
          <p14:tracePt t="6567" x="5813425" y="1865313"/>
          <p14:tracePt t="6573" x="5768975" y="1852613"/>
          <p14:tracePt t="6580" x="5713413" y="1839913"/>
          <p14:tracePt t="6585" x="5668963" y="1833563"/>
          <p14:tracePt t="6595" x="5516563" y="1820863"/>
          <p14:tracePt t="6603" x="5402263" y="1814513"/>
          <p14:tracePt t="6610" x="5226050" y="1808163"/>
          <p14:tracePt t="6616" x="5111750" y="1808163"/>
          <p14:tracePt t="6624" x="4992688" y="1795463"/>
          <p14:tracePt t="6630" x="4891088" y="1795463"/>
          <p14:tracePt t="6640" x="4770438" y="1789113"/>
          <p14:tracePt t="6646" x="4638675" y="1789113"/>
          <p14:tracePt t="6654" x="4537075" y="1789113"/>
          <p14:tracePt t="6659" x="4448175" y="1789113"/>
          <p14:tracePt t="6664" x="4354513" y="1789113"/>
          <p14:tracePt t="6672" x="4202113" y="1776413"/>
          <p14:tracePt t="6677" x="4076700" y="1776413"/>
          <p14:tracePt t="6685" x="3956050" y="1770063"/>
          <p14:tracePt t="6692" x="3640138" y="1757363"/>
          <p14:tracePt t="6700" x="3400425" y="1751013"/>
          <p14:tracePt t="6704" x="3241675" y="1744663"/>
          <p14:tracePt t="6709" x="3114675" y="1731963"/>
          <p14:tracePt t="6714" x="2919413" y="1725613"/>
          <p14:tracePt t="6719" x="2830513" y="1719263"/>
          <p14:tracePt t="6723" x="2717800" y="1719263"/>
          <p14:tracePt t="6727" x="2635250" y="1712913"/>
          <p14:tracePt t="6738" x="2439988" y="1712913"/>
          <p14:tracePt t="6747" x="2332038" y="1712913"/>
          <p14:tracePt t="6752" x="2255838" y="1712913"/>
          <p14:tracePt t="6757" x="2211388" y="1712913"/>
          <p14:tracePt t="6764" x="2166938" y="1712913"/>
          <p14:tracePt t="6770" x="2135188" y="1719263"/>
          <p14:tracePt t="6778" x="2098675" y="1719263"/>
          <p14:tracePt t="6783" x="2092325" y="1719263"/>
          <p14:tracePt t="6793" x="2073275" y="1719263"/>
          <p14:tracePt t="6804" x="2066925" y="1712913"/>
          <p14:tracePt t="6811" x="2066925" y="1674813"/>
          <p14:tracePt t="6815" x="2066925" y="1655763"/>
          <p14:tracePt t="6820" x="2066925" y="1617663"/>
          <p14:tracePt t="6828" x="2066925" y="1543050"/>
          <p14:tracePt t="6833" x="2066925" y="1473200"/>
          <p14:tracePt t="6842" x="2066925" y="1384300"/>
          <p14:tracePt t="6846" x="2066925" y="1327150"/>
          <p14:tracePt t="6851" x="2066925" y="1282700"/>
          <p14:tracePt t="6858" x="2066925" y="1212850"/>
          <p14:tracePt t="6862" x="2066925" y="1189038"/>
          <p14:tracePt t="6865" x="2060575" y="1169988"/>
          <p14:tracePt t="6873" x="2060575" y="1131888"/>
          <p14:tracePt t="6877" x="2060575" y="1112838"/>
          <p14:tracePt t="6882" x="2060575" y="1087438"/>
          <p14:tracePt t="6888" x="2054225" y="1074738"/>
          <p14:tracePt t="6891" x="2054225" y="1055688"/>
          <p14:tracePt t="6894" x="2054225" y="1036638"/>
          <p14:tracePt t="6897" x="2054225" y="1030288"/>
          <p14:tracePt t="6903" x="2054225" y="1017588"/>
          <p14:tracePt t="6907" x="2054225" y="998538"/>
          <p14:tracePt t="6910" x="2054225" y="979488"/>
          <p14:tracePt t="6914" x="2054225" y="973138"/>
          <p14:tracePt t="6921" x="2054225" y="954088"/>
          <p14:tracePt t="6930" x="2060575" y="941388"/>
          <p14:tracePt t="6936" x="2060575" y="935038"/>
          <p14:tracePt t="6973" x="2066925" y="935038"/>
          <p14:tracePt t="6979" x="2079625" y="947738"/>
          <p14:tracePt t="6988" x="2098675" y="979488"/>
          <p14:tracePt t="6993" x="2111375" y="992188"/>
          <p14:tracePt t="7004" x="2135188" y="1042988"/>
          <p14:tracePt t="7012" x="2160588" y="1093788"/>
          <p14:tracePt t="7018" x="2166938" y="1106488"/>
          <p14:tracePt t="7025" x="2205038" y="1176338"/>
          <p14:tracePt t="7031" x="2224088" y="1206500"/>
          <p14:tracePt t="7036" x="2243138" y="1238250"/>
          <p14:tracePt t="7041" x="2255838" y="1276350"/>
          <p14:tracePt t="7050" x="2281238" y="1352550"/>
          <p14:tracePt t="7055" x="2306638" y="1416050"/>
          <p14:tracePt t="7061" x="2332038" y="1479550"/>
          <p14:tracePt t="7065" x="2344738" y="1524000"/>
          <p14:tracePt t="7071" x="2357438" y="1554163"/>
          <p14:tracePt t="7080" x="2382838" y="1643063"/>
          <p14:tracePt t="7085" x="2395538" y="1681163"/>
          <p14:tracePt t="7091" x="2420938" y="1725613"/>
          <p14:tracePt t="7095" x="2420938" y="1744663"/>
          <p14:tracePt t="7099" x="2433638" y="1763713"/>
          <p14:tracePt t="7102" x="2439988" y="1776413"/>
          <p14:tracePt t="7111" x="2457450" y="1801813"/>
          <p14:tracePt t="7114" x="2457450" y="1814513"/>
          <p14:tracePt t="7118" x="2463800" y="1820863"/>
          <p14:tracePt t="7123" x="2476500" y="1833563"/>
          <p14:tracePt t="7127" x="2482850" y="1833563"/>
          <p14:tracePt t="7131" x="2482850" y="1839913"/>
          <p14:tracePt t="7134" x="2482850" y="1846263"/>
          <p14:tracePt t="7140" x="2495550" y="1852613"/>
          <p14:tracePt t="7146" x="2495550" y="1858963"/>
          <p14:tracePt t="7151" x="2495550" y="1865313"/>
          <p14:tracePt t="7156" x="2501900" y="1865313"/>
          <p14:tracePt t="7172" x="2514600" y="1871663"/>
          <p14:tracePt t="7176" x="2520950" y="1871663"/>
          <p14:tracePt t="7181" x="2527300" y="1871663"/>
          <p14:tracePt t="7187" x="2533650" y="1871663"/>
          <p14:tracePt t="7192" x="2540000" y="1871663"/>
          <p14:tracePt t="7196" x="2546350" y="1871663"/>
          <p14:tracePt t="7204" x="2559050" y="1871663"/>
          <p14:tracePt t="7212" x="2571750" y="1839913"/>
          <p14:tracePt t="7217" x="2578100" y="1827213"/>
          <p14:tracePt t="7222" x="2578100" y="1801813"/>
          <p14:tracePt t="7226" x="2578100" y="1789113"/>
          <p14:tracePt t="7230" x="2578100" y="1776413"/>
          <p14:tracePt t="7238" x="2578100" y="1751013"/>
          <p14:tracePt t="7243" x="2578100" y="1719263"/>
          <p14:tracePt t="7249" x="2578100" y="1700213"/>
          <p14:tracePt t="7253" x="2578100" y="1687513"/>
          <p14:tracePt t="7257" x="2578100" y="1643063"/>
          <p14:tracePt t="7261" x="2578100" y="1624013"/>
          <p14:tracePt t="7270" x="2578100" y="1573213"/>
          <p14:tracePt t="7275" x="2578100" y="1530350"/>
          <p14:tracePt t="7281" x="2584450" y="1492250"/>
          <p14:tracePt t="7286" x="2597150" y="1460500"/>
          <p14:tracePt t="7290" x="2609850" y="1416050"/>
          <p14:tracePt t="7299" x="2628900" y="1346200"/>
          <p14:tracePt t="7304" x="2641600" y="1301750"/>
          <p14:tracePt t="7308" x="2654300" y="1270000"/>
          <p14:tracePt t="7314" x="2667000" y="1231900"/>
          <p14:tracePt t="7318" x="2673350" y="1212850"/>
          <p14:tracePt t="7322" x="2679700" y="1189038"/>
          <p14:tracePt t="7328" x="2692400" y="1163638"/>
          <p14:tracePt t="7332" x="2692400" y="1144588"/>
          <p14:tracePt t="7337" x="2698750" y="1144588"/>
          <p14:tracePt t="7342" x="2698750" y="1138238"/>
          <p14:tracePt t="7345" x="2705100" y="1125538"/>
          <p14:tracePt t="7414" x="2711450" y="1138238"/>
          <p14:tracePt t="7422" x="2711450" y="1157288"/>
          <p14:tracePt t="7429" x="2730500" y="1219200"/>
          <p14:tracePt t="7439" x="2743200" y="1276350"/>
          <p14:tracePt t="7447" x="2762250" y="1339850"/>
          <p14:tracePt t="7456" x="2768600" y="1384300"/>
          <p14:tracePt t="7460" x="2774950" y="1403350"/>
          <p14:tracePt t="7466" x="2774950" y="1428750"/>
          <p14:tracePt t="7473" x="2779713" y="1435100"/>
          <p14:tracePt t="7477" x="2786063" y="1460500"/>
          <p14:tracePt t="7485" x="2792413" y="1492250"/>
          <p14:tracePt t="7492" x="2798763" y="1530350"/>
          <p14:tracePt t="7496" x="2805113" y="1554163"/>
          <p14:tracePt t="7504" x="2817813" y="1592263"/>
          <p14:tracePt t="7508" x="2824163" y="1611313"/>
          <p14:tracePt t="7513" x="2830513" y="1630363"/>
          <p14:tracePt t="7522" x="2836863" y="1668463"/>
          <p14:tracePt t="7526" x="2843213" y="1674813"/>
          <p14:tracePt t="7530" x="2843213" y="1687513"/>
          <p14:tracePt t="7533" x="2843213" y="1693863"/>
          <p14:tracePt t="7537" x="2849563" y="1712913"/>
          <p14:tracePt t="7551" x="2855913" y="1719263"/>
          <p14:tracePt t="7556" x="2855913" y="1725613"/>
          <p14:tracePt t="7660" x="2855913" y="1719263"/>
          <p14:tracePt t="7708" x="2849563" y="1719263"/>
          <p14:tracePt t="7786" x="2849563" y="1712913"/>
          <p14:tracePt t="7794" x="2849563" y="1706563"/>
          <p14:tracePt t="7805" x="2849563" y="1700213"/>
          <p14:tracePt t="7811" x="2849563" y="1693863"/>
          <p14:tracePt t="7821" x="2849563" y="1687513"/>
          <p14:tracePt t="7827" x="2843213" y="1681163"/>
          <p14:tracePt t="7839" x="2843213" y="1674813"/>
          <p14:tracePt t="7848" x="2843213" y="1668463"/>
          <p14:tracePt t="7852" x="2843213" y="1662113"/>
          <p14:tracePt t="7857" x="2843213" y="1655763"/>
          <p14:tracePt t="7864" x="2843213" y="1649413"/>
          <p14:tracePt t="7871" x="2843213" y="1643063"/>
          <p14:tracePt t="7946" x="2843213" y="1636713"/>
          <p14:tracePt t="7955" x="2843213" y="1624013"/>
          <p14:tracePt t="7962" x="2843213" y="1604963"/>
          <p14:tracePt t="7968" x="2843213" y="1592263"/>
          <p14:tracePt t="7980" x="2843213" y="1554163"/>
          <p14:tracePt t="7982" x="2843213" y="1547813"/>
          <p14:tracePt t="7989" x="2855913" y="1517650"/>
          <p14:tracePt t="7993" x="2862263" y="1492250"/>
          <p14:tracePt t="7997" x="2862263" y="1479550"/>
          <p14:tracePt t="8006" x="2881313" y="1435100"/>
          <p14:tracePt t="8013" x="2894013" y="1384300"/>
          <p14:tracePt t="8019" x="2900363" y="1352550"/>
          <p14:tracePt t="8023" x="2925763" y="1301750"/>
          <p14:tracePt t="8028" x="2932113" y="1263650"/>
          <p14:tracePt t="8035" x="2938463" y="1225550"/>
          <p14:tracePt t="8040" x="2970213" y="1169988"/>
          <p14:tracePt t="8045" x="2982913" y="1138238"/>
          <p14:tracePt t="8051" x="3014663" y="1074738"/>
          <p14:tracePt t="8055" x="3033713" y="1036638"/>
          <p14:tracePt t="8059" x="3052763" y="992188"/>
          <p14:tracePt t="8066" x="3078163" y="947738"/>
          <p14:tracePt t="8072" x="3108325" y="890588"/>
          <p14:tracePt t="8076" x="3133725" y="847725"/>
          <p14:tracePt t="8083" x="3171825" y="784225"/>
          <p14:tracePt t="8089" x="3197225" y="752475"/>
          <p14:tracePt t="8093" x="3216275" y="727075"/>
          <p14:tracePt t="8100" x="3241675" y="701675"/>
          <p14:tracePt t="8106" x="3260725" y="688975"/>
          <p14:tracePt t="8111" x="3286125" y="669925"/>
          <p14:tracePt t="8117" x="3305175" y="657225"/>
          <p14:tracePt t="8122" x="3324225" y="657225"/>
          <p14:tracePt t="8128" x="3330575" y="657225"/>
          <p14:tracePt t="8131" x="3362325" y="644525"/>
          <p14:tracePt t="8135" x="3368675" y="644525"/>
          <p14:tracePt t="8138" x="3381375" y="644525"/>
          <p14:tracePt t="8145" x="3406775" y="644525"/>
          <p14:tracePt t="8150" x="3430588" y="644525"/>
          <p14:tracePt t="8153" x="3449638" y="644525"/>
          <p14:tracePt t="8159" x="3475038" y="644525"/>
          <p14:tracePt t="8163" x="3494088" y="644525"/>
          <p14:tracePt t="8167" x="3519488" y="644525"/>
          <p14:tracePt t="8170" x="3532188" y="644525"/>
          <p14:tracePt t="8174" x="3538538" y="644525"/>
          <p14:tracePt t="8177" x="3551238" y="644525"/>
          <p14:tracePt t="8185" x="3570288" y="644525"/>
          <p14:tracePt t="8195" x="3589338" y="644525"/>
          <p14:tracePt t="8198" x="3602038" y="650875"/>
          <p14:tracePt t="8202" x="3608388" y="657225"/>
          <p14:tracePt t="8208" x="3614738" y="676275"/>
          <p14:tracePt t="8217" x="3627438" y="701675"/>
          <p14:tracePt t="8226" x="3659188" y="765175"/>
          <p14:tracePt t="8235" x="3697288" y="865188"/>
          <p14:tracePt t="8247" x="3741738" y="998538"/>
          <p14:tracePt t="8255" x="3790950" y="1112838"/>
          <p14:tracePt t="8260" x="3822700" y="1206500"/>
          <p14:tracePt t="8268" x="3854450" y="1282700"/>
          <p14:tracePt t="8277" x="3905250" y="1422400"/>
          <p14:tracePt t="8282" x="3930650" y="1479550"/>
          <p14:tracePt t="8287" x="3949700" y="1530350"/>
          <p14:tracePt t="8292" x="3975100" y="1573213"/>
          <p14:tracePt t="8296" x="3987800" y="1617663"/>
          <p14:tracePt t="8302" x="4000500" y="1655763"/>
          <p14:tracePt t="8308" x="4025900" y="1700213"/>
          <p14:tracePt t="8313" x="4038600" y="1744663"/>
          <p14:tracePt t="8323" x="4064000" y="1801813"/>
          <p14:tracePt t="8328" x="4076700" y="1833563"/>
          <p14:tracePt t="8333" x="4081463" y="1858963"/>
          <p14:tracePt t="8336" x="4087813" y="1865313"/>
          <p14:tracePt t="8341" x="4094163" y="1871663"/>
          <p14:tracePt t="8343" x="4094163" y="1878013"/>
          <p14:tracePt t="8353" x="4100513" y="1889125"/>
          <p14:tracePt t="8463" x="4100513" y="1884363"/>
          <p14:tracePt t="8472" x="4100513" y="1878013"/>
          <p14:tracePt t="8481" x="4100513" y="1865313"/>
          <p14:tracePt t="8495" x="4094163" y="1865313"/>
          <p14:tracePt t="8501" x="4087813" y="1858963"/>
          <p14:tracePt t="8510" x="4087813" y="1852613"/>
          <p14:tracePt t="8515" x="4081463" y="1846263"/>
          <p14:tracePt t="8531" x="4081463" y="1839913"/>
          <p14:tracePt t="8541" x="4076700" y="1839913"/>
          <p14:tracePt t="8545" x="4076700" y="1833563"/>
          <p14:tracePt t="8549" x="4070350" y="1827213"/>
          <p14:tracePt t="8556" x="4064000" y="1820863"/>
          <p14:tracePt t="8561" x="4064000" y="1814513"/>
          <p14:tracePt t="8564" x="4057650" y="1808163"/>
          <p14:tracePt t="8571" x="4051300" y="1789113"/>
          <p14:tracePt t="8578" x="4044950" y="1776413"/>
          <p14:tracePt t="8585" x="4032250" y="1763713"/>
          <p14:tracePt t="8590" x="4025900" y="1751013"/>
          <p14:tracePt t="8594" x="4006850" y="1738313"/>
          <p14:tracePt t="8600" x="4000500" y="1731963"/>
          <p14:tracePt t="8604" x="3987800" y="1712913"/>
          <p14:tracePt t="8609" x="3956050" y="1693863"/>
          <p14:tracePt t="8616" x="3937000" y="1681163"/>
          <p14:tracePt t="8625" x="3886200" y="1636713"/>
          <p14:tracePt t="8632" x="3822700" y="1598613"/>
          <p14:tracePt t="8637" x="3778250" y="1573213"/>
          <p14:tracePt t="8641" x="3748088" y="1547813"/>
          <p14:tracePt t="8651" x="3671888" y="1498600"/>
          <p14:tracePt t="8657" x="3621088" y="1466850"/>
          <p14:tracePt t="8663" x="3576638" y="1441450"/>
          <p14:tracePt t="8667" x="3551238" y="1428750"/>
          <p14:tracePt t="8671" x="3532188" y="1416050"/>
          <p14:tracePt t="8679" x="3506788" y="1403350"/>
          <p14:tracePt t="8683" x="3487738" y="1390650"/>
          <p14:tracePt t="8688" x="3481388" y="1390650"/>
          <p14:tracePt t="8692" x="3475038" y="1390650"/>
          <p14:tracePt t="8718" x="3475038" y="1384300"/>
          <p14:tracePt t="8746" x="3468688" y="1377950"/>
          <p14:tracePt t="8758" x="3462338" y="1371600"/>
          <p14:tracePt t="8765" x="3462338" y="1365250"/>
          <p14:tracePt t="8770" x="3455988" y="1358900"/>
          <p14:tracePt t="8778" x="3455988" y="1352550"/>
          <p14:tracePt t="8783" x="3455988" y="1346200"/>
          <p14:tracePt t="8787" x="3449638" y="1346200"/>
          <p14:tracePt t="8792" x="3449638" y="1320800"/>
          <p14:tracePt t="8796" x="3449638" y="1314450"/>
          <p14:tracePt t="8799" x="3443288" y="1301750"/>
          <p14:tracePt t="8805" x="3436938" y="1276350"/>
          <p14:tracePt t="8811" x="3436938" y="1263650"/>
          <p14:tracePt t="8813" x="3430588" y="1244600"/>
          <p14:tracePt t="8818" x="3425825" y="1231900"/>
          <p14:tracePt t="8824" x="3425825" y="1200150"/>
          <p14:tracePt t="8828" x="3419475" y="1189038"/>
          <p14:tracePt t="8831" x="3419475" y="1182688"/>
          <p14:tracePt t="8837" x="3419475" y="1169988"/>
          <p14:tracePt t="8842" x="3419475" y="1157288"/>
          <p14:tracePt t="8844" x="3419475" y="1150938"/>
          <p14:tracePt t="8849" x="3419475" y="1144588"/>
          <p14:tracePt t="8853" x="3419475" y="1138238"/>
          <p14:tracePt t="9009" x="3413125" y="1138238"/>
          <p14:tracePt t="9057" x="3413125" y="1150938"/>
          <p14:tracePt t="9062" x="3413125" y="1157288"/>
          <p14:tracePt t="9067" x="3413125" y="1176338"/>
          <p14:tracePt t="9075" x="3406775" y="1206500"/>
          <p14:tracePt t="9080" x="3406775" y="1219200"/>
          <p14:tracePt t="9090" x="3406775" y="1244600"/>
          <p14:tracePt t="9095" x="3406775" y="1263650"/>
          <p14:tracePt t="9101" x="3406775" y="1270000"/>
          <p14:tracePt t="9107" x="3406775" y="1289050"/>
          <p14:tracePt t="9113" x="3406775" y="1295400"/>
          <p14:tracePt t="9253" x="3406775" y="1308100"/>
          <p14:tracePt t="9262" x="3400425" y="1327150"/>
          <p14:tracePt t="9269" x="3394075" y="1339850"/>
          <p14:tracePt t="9280" x="3394075" y="1365250"/>
          <p14:tracePt t="9287" x="3394075" y="1384300"/>
          <p14:tracePt t="9296" x="3394075" y="1409700"/>
          <p14:tracePt t="9302" x="3394075" y="1422400"/>
          <p14:tracePt t="9317" x="3394075" y="1435100"/>
          <p14:tracePt t="9324" x="3394075" y="1454150"/>
          <p14:tracePt t="9329" x="3394075" y="1460500"/>
          <p14:tracePt t="9339" x="3394075" y="1466850"/>
          <p14:tracePt t="9343" x="3394075" y="1479550"/>
          <p14:tracePt t="9350" x="3394075" y="1485900"/>
          <p14:tracePt t="9357" x="3394075" y="1492250"/>
          <p14:tracePt t="9360" x="3394075" y="1498600"/>
          <p14:tracePt t="9365" x="3394075" y="1504950"/>
          <p14:tracePt t="9374" x="3400425" y="1511300"/>
          <p14:tracePt t="9378" x="3400425" y="1524000"/>
          <p14:tracePt t="9381" x="3406775" y="1530350"/>
          <p14:tracePt t="9389" x="3413125" y="1536700"/>
          <p14:tracePt t="9392" x="3413125" y="1543050"/>
          <p14:tracePt t="9398" x="3419475" y="1547813"/>
          <p14:tracePt t="9406" x="3425825" y="1560513"/>
          <p14:tracePt t="9416" x="3430588" y="1579563"/>
          <p14:tracePt t="9421" x="3436938" y="1585913"/>
          <p14:tracePt t="9426" x="3436938" y="1598613"/>
          <p14:tracePt t="9431" x="3436938" y="1604963"/>
          <p14:tracePt t="9437" x="3443288" y="1624013"/>
          <p14:tracePt t="9441" x="3443288" y="1636713"/>
          <p14:tracePt t="9448" x="3443288" y="1662113"/>
          <p14:tracePt t="9451" x="3449638" y="1668463"/>
          <p14:tracePt t="9455" x="3449638" y="1674813"/>
          <p14:tracePt t="9457" x="3449638" y="1687513"/>
          <p14:tracePt t="9464" x="3455988" y="1706563"/>
          <p14:tracePt t="9467" x="3455988" y="1712913"/>
          <p14:tracePt t="9472" x="3455988" y="1719263"/>
          <p14:tracePt t="9474" x="3462338" y="1725613"/>
          <p14:tracePt t="9480" x="3462338" y="1738313"/>
          <p14:tracePt t="9483" x="3468688" y="1738313"/>
          <p14:tracePt t="9487" x="3468688" y="1744663"/>
          <p14:tracePt t="9505" x="3468688" y="1751013"/>
          <p14:tracePt t="9589" x="3475038" y="1751013"/>
          <p14:tracePt t="9595" x="3481388" y="1751013"/>
          <p14:tracePt t="9602" x="3487738" y="1738313"/>
          <p14:tracePt t="9608" x="3500438" y="1725613"/>
          <p14:tracePt t="9614" x="3513138" y="1712913"/>
          <p14:tracePt t="9623" x="3513138" y="1700213"/>
          <p14:tracePt t="9628" x="3519488" y="1687513"/>
          <p14:tracePt t="9637" x="3519488" y="1674813"/>
          <p14:tracePt t="9644" x="3525838" y="1662113"/>
          <p14:tracePt t="9651" x="3525838" y="1649413"/>
          <p14:tracePt t="9657" x="3532188" y="1624013"/>
          <p14:tracePt t="9660" x="3532188" y="1617663"/>
          <p14:tracePt t="9664" x="3532188" y="1604963"/>
          <p14:tracePt t="9668" x="3532188" y="1592263"/>
          <p14:tracePt t="9672" x="3532188" y="1573213"/>
          <p14:tracePt t="9676" x="3538538" y="1554163"/>
          <p14:tracePt t="9682" x="3538538" y="1536700"/>
          <p14:tracePt t="9687" x="3544888" y="1504950"/>
          <p14:tracePt t="9692" x="3544888" y="1454150"/>
          <p14:tracePt t="9699" x="3551238" y="1409700"/>
          <p14:tracePt t="9703" x="3551238" y="1377950"/>
          <p14:tracePt t="9707" x="3551238" y="1346200"/>
          <p14:tracePt t="9710" x="3551238" y="1320800"/>
          <p14:tracePt t="9719" x="3551238" y="1276350"/>
          <p14:tracePt t="9724" x="3551238" y="1250950"/>
          <p14:tracePt t="9734" x="3551238" y="1219200"/>
          <p14:tracePt t="9740" x="3551238" y="1195388"/>
          <p14:tracePt t="9745" x="3557588" y="1169988"/>
          <p14:tracePt t="9753" x="3557588" y="1157288"/>
          <p14:tracePt t="9758" x="3557588" y="1144588"/>
          <p14:tracePt t="9764" x="3557588" y="1138238"/>
          <p14:tracePt t="9769" x="3557588" y="1131888"/>
          <p14:tracePt t="9827" x="3557588" y="1138238"/>
          <p14:tracePt t="9833" x="3563938" y="1163638"/>
          <p14:tracePt t="9843" x="3563938" y="1200150"/>
          <p14:tracePt t="9850" x="3570288" y="1238250"/>
          <p14:tracePt t="9859" x="3589338" y="1301750"/>
          <p14:tracePt t="9865" x="3595688" y="1333500"/>
          <p14:tracePt t="9871" x="3608388" y="1365250"/>
          <p14:tracePt t="9876" x="3608388" y="1390650"/>
          <p14:tracePt t="9880" x="3614738" y="1409700"/>
          <p14:tracePt t="9887" x="3621088" y="1422400"/>
          <p14:tracePt t="9891" x="3627438" y="1447800"/>
          <p14:tracePt t="9900" x="3633788" y="1447800"/>
          <p14:tracePt t="9909" x="3633788" y="1454150"/>
          <p14:tracePt t="9959" x="3640138" y="1460500"/>
          <p14:tracePt t="10008" x="3646488" y="1466850"/>
          <p14:tracePt t="10014" x="3659188" y="1473200"/>
          <p14:tracePt t="10018" x="3665538" y="1473200"/>
          <p14:tracePt t="10023" x="3678238" y="1485900"/>
          <p14:tracePt t="10030" x="3703638" y="1504950"/>
          <p14:tracePt t="10035" x="3741738" y="1524000"/>
          <p14:tracePt t="10039" x="3765550" y="1530350"/>
          <p14:tracePt t="10049" x="3835400" y="1560513"/>
          <p14:tracePt t="10058" x="3911600" y="1579563"/>
          <p14:tracePt t="10066" x="4000500" y="1611313"/>
          <p14:tracePt t="10075" x="4051300" y="1624013"/>
          <p14:tracePt t="10083" x="4144963" y="1649413"/>
          <p14:tracePt t="10093" x="4195763" y="1662113"/>
          <p14:tracePt t="10100" x="4284663" y="1681163"/>
          <p14:tracePt t="10108" x="4348163" y="1693863"/>
          <p14:tracePt t="10113" x="4392613" y="1693863"/>
          <p14:tracePt t="10119" x="4448175" y="1693863"/>
          <p14:tracePt t="10126" x="4511675" y="1693863"/>
          <p14:tracePt t="10131" x="4556125" y="1693863"/>
          <p14:tracePt t="10139" x="4606925" y="1693863"/>
          <p14:tracePt t="10144" x="4702175" y="1693863"/>
          <p14:tracePt t="10149" x="4745038" y="1700213"/>
          <p14:tracePt t="10155" x="4808538" y="1712913"/>
          <p14:tracePt t="10159" x="4859338" y="1731963"/>
          <p14:tracePt t="10164" x="4910138" y="1751013"/>
          <p14:tracePt t="10171" x="4986338" y="1789113"/>
          <p14:tracePt t="10176" x="5043488" y="1814513"/>
          <p14:tracePt t="10180" x="5105400" y="1846263"/>
          <p14:tracePt t="10185" x="5143500" y="1871663"/>
          <p14:tracePt t="10189" x="5187950" y="1895475"/>
          <p14:tracePt t="10193" x="5213350" y="1920875"/>
          <p14:tracePt t="10197" x="5245100" y="1946275"/>
          <p14:tracePt t="10206" x="5295900" y="1984375"/>
          <p14:tracePt t="10210" x="5334000" y="2016125"/>
          <p14:tracePt t="10217" x="5359400" y="2047875"/>
          <p14:tracePt t="10222" x="5389563" y="2073275"/>
          <p14:tracePt t="10226" x="5414963" y="2098675"/>
          <p14:tracePt t="10233" x="5434013" y="2124075"/>
          <p14:tracePt t="10239" x="5453063" y="2143125"/>
          <p14:tracePt t="10243" x="5472113" y="2149475"/>
          <p14:tracePt t="10250" x="5491163" y="2162175"/>
          <p14:tracePt t="10255" x="5510213" y="2174875"/>
          <p14:tracePt t="10259" x="5516563" y="2174875"/>
          <p14:tracePt t="10266" x="5516563" y="2181225"/>
          <p14:tracePt t="10269" x="5522913" y="2187575"/>
          <p14:tracePt t="10275" x="5529263" y="2193925"/>
          <p14:tracePt t="10282" x="5535613" y="2193925"/>
          <p14:tracePt t="10399" x="5535613" y="2200275"/>
          <p14:tracePt t="10407" x="5516563" y="2206625"/>
          <p14:tracePt t="10413" x="5491163" y="2206625"/>
          <p14:tracePt t="10418" x="5465763" y="2206625"/>
          <p14:tracePt t="10427" x="5372100" y="2206625"/>
          <p14:tracePt t="10434" x="5295900" y="2206625"/>
          <p14:tracePt t="10440" x="5207000" y="2206625"/>
          <p14:tracePt t="10444" x="5124450" y="2206625"/>
          <p14:tracePt t="10449" x="5049838" y="2206625"/>
          <p14:tracePt t="10458" x="4935538" y="2206625"/>
          <p14:tracePt t="10464" x="4852988" y="2206625"/>
          <p14:tracePt t="10471" x="4789488" y="2206625"/>
          <p14:tracePt t="10474" x="4757738" y="2206625"/>
          <p14:tracePt t="10477" x="4745038" y="2206625"/>
          <p14:tracePt t="10483" x="4727575" y="2200275"/>
          <p14:tracePt t="10489" x="4689475" y="2174875"/>
          <p14:tracePt t="10492" x="4676775" y="2149475"/>
          <p14:tracePt t="10496" x="4664075" y="2136775"/>
          <p14:tracePt t="10501" x="4651375" y="2105025"/>
          <p14:tracePt t="10504" x="4645025" y="2092325"/>
          <p14:tracePt t="10507" x="4632325" y="2066925"/>
          <p14:tracePt t="10510" x="4625975" y="2028825"/>
          <p14:tracePt t="10518" x="4606925" y="1971675"/>
          <p14:tracePt t="10522" x="4606925" y="1933575"/>
          <p14:tracePt t="10525" x="4600575" y="1901825"/>
          <p14:tracePt t="10530" x="4594225" y="1852613"/>
          <p14:tracePt t="10534" x="4594225" y="1833563"/>
          <p14:tracePt t="10537" x="4594225" y="1789113"/>
          <p14:tracePt t="10540" x="4594225" y="1757363"/>
          <p14:tracePt t="10547" x="4587875" y="1687513"/>
          <p14:tracePt t="10551" x="4587875" y="1598613"/>
          <p14:tracePt t="10557" x="4587875" y="1492250"/>
          <p14:tracePt t="10563" x="4587875" y="1352550"/>
          <p14:tracePt t="10567" x="4587875" y="1250950"/>
          <p14:tracePt t="10570" x="4587875" y="1182688"/>
          <p14:tracePt t="10573" x="4587875" y="1100138"/>
          <p14:tracePt t="10582" x="4587875" y="973138"/>
          <p14:tracePt t="10586" x="4600575" y="909638"/>
          <p14:tracePt t="10591" x="4619625" y="815975"/>
          <p14:tracePt t="10596" x="4638675" y="752475"/>
          <p14:tracePt t="10600" x="4657725" y="695325"/>
          <p14:tracePt t="10605" x="4676775" y="644525"/>
          <p14:tracePt t="10613" x="4721225" y="555625"/>
          <p14:tracePt t="10618" x="4745038" y="512763"/>
          <p14:tracePt t="10624" x="4776788" y="468313"/>
          <p14:tracePt t="10628" x="4802188" y="449263"/>
          <p14:tracePt t="10632" x="4821238" y="430213"/>
          <p14:tracePt t="10637" x="4833938" y="423863"/>
          <p14:tracePt t="10645" x="4865688" y="404813"/>
          <p14:tracePt t="10649" x="4872038" y="404813"/>
          <p14:tracePt t="10655" x="4897438" y="404813"/>
          <p14:tracePt t="10664" x="4922838" y="404813"/>
          <p14:tracePt t="10673" x="4941888" y="404813"/>
          <p14:tracePt t="10677" x="4941888" y="411163"/>
          <p14:tracePt t="10681" x="4941888" y="417513"/>
          <p14:tracePt t="10685" x="4941888" y="423863"/>
          <p14:tracePt t="10691" x="4941888" y="442913"/>
          <p14:tracePt t="10694" x="4941888" y="468313"/>
          <p14:tracePt t="10698" x="4941888" y="493713"/>
          <p14:tracePt t="10706" x="4916488" y="561975"/>
          <p14:tracePt t="10710" x="4903788" y="619125"/>
          <p14:tracePt t="10714" x="4872038" y="720725"/>
          <p14:tracePt t="10722" x="4840288" y="815975"/>
          <p14:tracePt t="10726" x="4783138" y="1004888"/>
          <p14:tracePt t="10730" x="4738688" y="1138238"/>
          <p14:tracePt t="10738" x="4695825" y="1270000"/>
          <p14:tracePt t="10744" x="4594225" y="1573213"/>
          <p14:tracePt t="10751" x="4518025" y="1801813"/>
          <p14:tracePt t="10758" x="4460875" y="1978025"/>
          <p14:tracePt t="10767" x="4416425" y="2117725"/>
          <p14:tracePt t="10775" x="4392613" y="2255838"/>
          <p14:tracePt t="10783" x="4379913" y="2344738"/>
          <p14:tracePt t="10791" x="4367213" y="2414588"/>
          <p14:tracePt t="10801" x="4360863" y="2459038"/>
          <p14:tracePt t="10806" x="4354513" y="2478088"/>
          <p14:tracePt t="10862" x="4354513" y="2452688"/>
          <p14:tracePt t="10868" x="4354513" y="2401888"/>
          <p14:tracePt t="10877" x="4379913" y="2319338"/>
          <p14:tracePt t="10882" x="4410075" y="2212975"/>
          <p14:tracePt t="10892" x="4448175" y="2092325"/>
          <p14:tracePt t="10901" x="4543425" y="1878013"/>
          <p14:tracePt t="10911" x="4664075" y="1674813"/>
          <p14:tracePt t="10915" x="4727575" y="1579563"/>
          <p14:tracePt t="10922" x="4814888" y="1466850"/>
          <p14:tracePt t="10928" x="4878388" y="1390650"/>
          <p14:tracePt t="10932" x="4948238" y="1333500"/>
          <p14:tracePt t="10941" x="5024438" y="1270000"/>
          <p14:tracePt t="10946" x="5092700" y="1231900"/>
          <p14:tracePt t="10953" x="5143500" y="1200150"/>
          <p14:tracePt t="10957" x="5213350" y="1189038"/>
          <p14:tracePt t="10962" x="5257800" y="1176338"/>
          <p14:tracePt t="10969" x="5314950" y="1163638"/>
          <p14:tracePt t="10973" x="5378450" y="1157288"/>
          <p14:tracePt t="10977" x="5427663" y="1157288"/>
          <p14:tracePt t="10984" x="5459413" y="1157288"/>
          <p14:tracePt t="10989" x="5541963" y="1157288"/>
          <p14:tracePt t="10994" x="5599113" y="1157288"/>
          <p14:tracePt t="11001" x="5656263" y="1169988"/>
          <p14:tracePt t="11005" x="5700713" y="1189038"/>
          <p14:tracePt t="11009" x="5743575" y="1206500"/>
          <p14:tracePt t="11012" x="5768975" y="1231900"/>
          <p14:tracePt t="11019" x="5826125" y="1257300"/>
          <p14:tracePt t="11024" x="5857875" y="1289050"/>
          <p14:tracePt t="11029" x="5889625" y="1314450"/>
          <p14:tracePt t="11036" x="5927725" y="1365250"/>
          <p14:tracePt t="11040" x="5946775" y="1403350"/>
          <p14:tracePt t="11044" x="5953125" y="1422400"/>
          <p14:tracePt t="11053" x="5991225" y="1504950"/>
          <p14:tracePt t="11060" x="6003925" y="1547813"/>
          <p14:tracePt t="11065" x="6029325" y="1598613"/>
          <p14:tracePt t="11070" x="6035675" y="1617663"/>
          <p14:tracePt t="11074" x="6046788" y="1643063"/>
          <p14:tracePt t="11081" x="6065838" y="1681163"/>
          <p14:tracePt t="11085" x="6072188" y="1706563"/>
          <p14:tracePt t="11089" x="6084888" y="1725613"/>
          <p14:tracePt t="11094" x="6097588" y="1731963"/>
          <p14:tracePt t="11097" x="6097588" y="1738313"/>
          <p14:tracePt t="11099" x="6103938" y="1744663"/>
          <p14:tracePt t="11102" x="6110288" y="1751013"/>
          <p14:tracePt t="11112" x="6116638" y="1757363"/>
          <p14:tracePt t="11118" x="6122988" y="1763713"/>
          <p14:tracePt t="11125" x="6129338" y="1763713"/>
          <p14:tracePt t="11131" x="6129338" y="1770063"/>
          <p14:tracePt t="11139" x="6129338" y="1776413"/>
          <p14:tracePt t="11149" x="6135688" y="1782763"/>
          <p14:tracePt t="11156" x="6142038" y="1789113"/>
          <p14:tracePt t="11161" x="6148388" y="1795463"/>
          <p14:tracePt t="11167" x="6148388" y="1801813"/>
          <p14:tracePt t="11237" x="6161088" y="1808163"/>
          <p14:tracePt t="11260" x="6173788" y="1801813"/>
          <p14:tracePt t="11265" x="6186488" y="1789113"/>
          <p14:tracePt t="11275" x="6205538" y="1776413"/>
          <p14:tracePt t="11280" x="6218238" y="1770063"/>
          <p14:tracePt t="11286" x="6224588" y="1770063"/>
          <p14:tracePt t="11293" x="6230938" y="1770063"/>
          <p14:tracePt t="11319" x="6237288" y="1770063"/>
          <p14:tracePt t="11340" x="6243638" y="1770063"/>
          <p14:tracePt t="11343" x="6243638" y="1776413"/>
          <p14:tracePt t="11351" x="6249988" y="1782763"/>
          <p14:tracePt t="11364" x="6256338" y="1789113"/>
          <p14:tracePt t="11510" x="6256338" y="1795463"/>
          <p14:tracePt t="11516" x="6256338" y="1801813"/>
          <p14:tracePt t="11708" x="6256338" y="1814513"/>
          <p14:tracePt t="11713" x="6256338" y="1827213"/>
          <p14:tracePt t="11720" x="6256338" y="1839913"/>
          <p14:tracePt t="11728" x="6256338" y="1846263"/>
          <p14:tracePt t="11743" x="6256338" y="1858963"/>
          <p14:tracePt t="11750" x="6256338" y="1871663"/>
          <p14:tracePt t="11757" x="6249988" y="1884363"/>
          <p14:tracePt t="11767" x="6243638" y="1884363"/>
          <p14:tracePt t="11775" x="6243638" y="1889125"/>
          <p14:tracePt t="12026" x="6243638" y="1895475"/>
          <p14:tracePt t="12033" x="6237288" y="1901825"/>
          <p14:tracePt t="12042" x="6230938" y="1914525"/>
          <p14:tracePt t="12049" x="6224588" y="1933575"/>
          <p14:tracePt t="12061" x="6205538" y="1965325"/>
          <p14:tracePt t="12072" x="6199188" y="1990725"/>
          <p14:tracePt t="12081" x="6192838" y="2016125"/>
          <p14:tracePt t="12090" x="6192838" y="2022475"/>
          <p14:tracePt t="12096" x="6192838" y="2028825"/>
          <p14:tracePt t="12108" x="6186488" y="2035175"/>
          <p14:tracePt t="12123" x="6180138" y="2041525"/>
          <p14:tracePt t="12144" x="6173788" y="2041525"/>
          <p14:tracePt t="12236" x="6167438" y="2047875"/>
          <p14:tracePt t="12245" x="6142038" y="2060575"/>
          <p14:tracePt t="12251" x="6122988" y="2066925"/>
          <p14:tracePt t="12262" x="6078538" y="2085975"/>
          <p14:tracePt t="12271" x="5991225" y="2105025"/>
          <p14:tracePt t="12282" x="5902325" y="2124075"/>
          <p14:tracePt t="12293" x="5807075" y="2136775"/>
          <p14:tracePt t="12300" x="5730875" y="2149475"/>
          <p14:tracePt t="12311" x="5643563" y="2162175"/>
          <p14:tracePt t="12319" x="5573713" y="2174875"/>
          <p14:tracePt t="12327" x="5497513" y="2187575"/>
          <p14:tracePt t="12332" x="5446713" y="2193925"/>
          <p14:tracePt t="12338" x="5402263" y="2193925"/>
          <p14:tracePt t="12343" x="5334000" y="2200275"/>
          <p14:tracePt t="12348" x="5283200" y="2200275"/>
          <p14:tracePt t="12358" x="5168900" y="2206625"/>
          <p14:tracePt t="12363" x="5086350" y="2206625"/>
          <p14:tracePt t="12370" x="5005388" y="2219325"/>
          <p14:tracePt t="12375" x="4929188" y="2230438"/>
          <p14:tracePt t="12379" x="4852988" y="2236788"/>
          <p14:tracePt t="12389" x="4764088" y="2236788"/>
          <p14:tracePt t="12394" x="4670425" y="2236788"/>
          <p14:tracePt t="12401" x="4594225" y="2236788"/>
          <p14:tracePt t="12406" x="4549775" y="2236788"/>
          <p14:tracePt t="12411" x="4486275" y="2236788"/>
          <p14:tracePt t="12417" x="4429125" y="2236788"/>
          <p14:tracePt t="12422" x="4405313" y="2236788"/>
          <p14:tracePt t="12427" x="4360863" y="2236788"/>
          <p14:tracePt t="12436" x="4316413" y="2236788"/>
          <p14:tracePt t="12441" x="4278313" y="2236788"/>
          <p14:tracePt t="12449" x="4252913" y="2243138"/>
          <p14:tracePt t="12453" x="4240213" y="2249488"/>
          <p14:tracePt t="12459" x="4233863" y="2249488"/>
          <p14:tracePt t="12466" x="4221163" y="2249488"/>
          <p14:tracePt t="12480" x="4208463" y="2249488"/>
          <p14:tracePt t="12488" x="4202113" y="2249488"/>
          <p14:tracePt t="12494" x="4189413" y="2249488"/>
          <p14:tracePt t="12497" x="4176713" y="2249488"/>
          <p14:tracePt t="12500" x="4164013" y="2249488"/>
          <p14:tracePt t="12503" x="4151313" y="2249488"/>
          <p14:tracePt t="12512" x="4113213" y="2243138"/>
          <p14:tracePt t="12515" x="4094163" y="2236788"/>
          <p14:tracePt t="12520" x="4064000" y="2225675"/>
          <p14:tracePt t="12527" x="4051300" y="2206625"/>
          <p14:tracePt t="12532" x="4019550" y="2187575"/>
          <p14:tracePt t="12535" x="4006850" y="2181225"/>
          <p14:tracePt t="12541" x="3981450" y="2155825"/>
          <p14:tracePt t="12545" x="3968750" y="2136775"/>
          <p14:tracePt t="12549" x="3956050" y="2117725"/>
          <p14:tracePt t="12552" x="3949700" y="2105025"/>
          <p14:tracePt t="12558" x="3937000" y="2085975"/>
          <p14:tracePt t="12561" x="3930650" y="2073275"/>
          <p14:tracePt t="12566" x="3924300" y="2041525"/>
          <p14:tracePt t="12572" x="3917950" y="2009775"/>
          <p14:tracePt t="12583" x="3917950" y="1946275"/>
          <p14:tracePt t="12590" x="3917950" y="1901825"/>
          <p14:tracePt t="12593" x="3917950" y="1889125"/>
          <p14:tracePt t="12597" x="3917950" y="1884363"/>
          <p14:tracePt t="12599" x="3917950" y="1871663"/>
          <p14:tracePt t="12606" x="3917950" y="1858963"/>
          <p14:tracePt t="12610" x="3917950" y="1852613"/>
          <p14:tracePt t="12627" x="3917950" y="1846263"/>
          <p14:tracePt t="12636" x="3917950" y="1839913"/>
          <p14:tracePt t="12640" x="3924300" y="1833563"/>
          <p14:tracePt t="12644" x="3930650" y="1827213"/>
          <p14:tracePt t="12647" x="3943350" y="1820863"/>
          <p14:tracePt t="12651" x="3949700" y="1814513"/>
          <p14:tracePt t="12657" x="3968750" y="1808163"/>
          <p14:tracePt t="12662" x="3981450" y="1795463"/>
          <p14:tracePt t="12668" x="4019550" y="1782763"/>
          <p14:tracePt t="12672" x="4044950" y="1776413"/>
          <p14:tracePt t="12675" x="4081463" y="1757363"/>
          <p14:tracePt t="12679" x="4113213" y="1757363"/>
          <p14:tracePt t="12686" x="4176713" y="1751013"/>
          <p14:tracePt t="12691" x="4233863" y="1744663"/>
          <p14:tracePt t="12694" x="4278313" y="1738313"/>
          <p14:tracePt t="12700" x="4367213" y="1738313"/>
          <p14:tracePt t="12704" x="4410075" y="1731963"/>
          <p14:tracePt t="12708" x="4505325" y="1731963"/>
          <p14:tracePt t="12714" x="4594225" y="1731963"/>
          <p14:tracePt t="12717" x="4664075" y="1731963"/>
          <p14:tracePt t="12721" x="4708525" y="1731963"/>
          <p14:tracePt t="12724" x="4783138" y="1731963"/>
          <p14:tracePt t="12733" x="4884738" y="1731963"/>
          <p14:tracePt t="12741" x="4992688" y="1731963"/>
          <p14:tracePt t="12747" x="5080000" y="1731963"/>
          <p14:tracePt t="12753" x="5137150" y="1731963"/>
          <p14:tracePt t="12760" x="5194300" y="1731963"/>
          <p14:tracePt t="12768" x="5257800" y="1731963"/>
          <p14:tracePt t="12773" x="5295900" y="1731963"/>
          <p14:tracePt t="12778" x="5314950" y="1731963"/>
          <p14:tracePt t="12782" x="5334000" y="1738313"/>
          <p14:tracePt t="12786" x="5340350" y="1738313"/>
          <p14:tracePt t="12793" x="5346700" y="1744663"/>
          <p14:tracePt t="12808" x="5346700" y="1751013"/>
          <p14:tracePt t="12815" x="5353050" y="1757363"/>
          <p14:tracePt t="12819" x="5359400" y="1757363"/>
          <p14:tracePt t="12828" x="5372100" y="1770063"/>
          <p14:tracePt t="12833" x="5378450" y="1782763"/>
          <p14:tracePt t="12836" x="5378450" y="1789113"/>
          <p14:tracePt t="12841" x="5395913" y="1795463"/>
          <p14:tracePt t="12843" x="5402263" y="1801813"/>
          <p14:tracePt t="12847" x="5402263" y="1808163"/>
          <p14:tracePt t="12849" x="5408613" y="1814513"/>
          <p14:tracePt t="12858" x="5421313" y="1827213"/>
          <p14:tracePt t="12863" x="5427663" y="1833563"/>
          <p14:tracePt t="12866" x="5434013" y="1833563"/>
          <p14:tracePt t="12873" x="5440363" y="1839913"/>
          <p14:tracePt t="12941" x="5446713" y="1839913"/>
          <p14:tracePt t="12950" x="5453063" y="1839913"/>
          <p14:tracePt t="12957" x="5459413" y="1839913"/>
          <p14:tracePt t="12967" x="5472113" y="1839913"/>
          <p14:tracePt t="12971" x="5478463" y="1839913"/>
          <p14:tracePt t="13022" x="5484813" y="1839913"/>
          <p14:tracePt t="13029" x="5491163" y="1839913"/>
          <p14:tracePt t="13034" x="5497513" y="1839913"/>
          <p14:tracePt t="13039" x="5510213" y="1839913"/>
          <p14:tracePt t="13046" x="5516563" y="1839913"/>
          <p14:tracePt t="13051" x="5522913" y="1839913"/>
          <p14:tracePt t="13058" x="5535613" y="1846263"/>
          <p14:tracePt t="13161" x="5541963" y="1846263"/>
          <p14:tracePt t="13169" x="5548313" y="1846263"/>
          <p14:tracePt t="13176" x="5554663" y="1846263"/>
          <p14:tracePt t="13193" x="5561013" y="1846263"/>
          <p14:tracePt t="13196" x="5567363" y="1846263"/>
          <p14:tracePt t="13205" x="5580063" y="1858963"/>
          <p14:tracePt t="13221" x="5599113" y="1878013"/>
          <p14:tracePt t="13234" x="5649913" y="1901825"/>
          <p14:tracePt t="13241" x="5688013" y="1920875"/>
          <p14:tracePt t="13248" x="5700713" y="1920875"/>
          <p14:tracePt t="13259" x="5724525" y="1927225"/>
          <p14:tracePt t="13273" x="5730875" y="1927225"/>
          <p14:tracePt t="13307" x="5737225" y="1933575"/>
          <p14:tracePt t="13336" x="5737225" y="1939925"/>
          <p14:tracePt t="13346" x="5724525" y="1946275"/>
          <p14:tracePt t="13357" x="5713413" y="1952625"/>
          <p14:tracePt t="13364" x="5668963" y="1965325"/>
          <p14:tracePt t="13368" x="5637213" y="1971675"/>
          <p14:tracePt t="13375" x="5573713" y="1984375"/>
          <p14:tracePt t="13379" x="5516563" y="1997075"/>
          <p14:tracePt t="13384" x="5478463" y="2003425"/>
          <p14:tracePt t="13390" x="5414963" y="2022475"/>
          <p14:tracePt t="13395" x="5340350" y="2041525"/>
          <p14:tracePt t="13399" x="5289550" y="2054225"/>
          <p14:tracePt t="13405" x="5232400" y="2073275"/>
          <p14:tracePt t="13411" x="5156200" y="2092325"/>
          <p14:tracePt t="13416" x="5105400" y="2098675"/>
          <p14:tracePt t="13424" x="5062538" y="2111375"/>
          <p14:tracePt t="13428" x="5005388" y="2117725"/>
          <p14:tracePt t="13432" x="4973638" y="2124075"/>
          <p14:tracePt t="13442" x="4897438" y="2124075"/>
          <p14:tracePt t="13446" x="4840288" y="2124075"/>
          <p14:tracePt t="13451" x="4776788" y="2124075"/>
          <p14:tracePt t="13455" x="4733925" y="2124075"/>
          <p14:tracePt t="13459" x="4657725" y="2111375"/>
          <p14:tracePt t="13463" x="4606925" y="2092325"/>
          <p14:tracePt t="13471" x="4530725" y="2073275"/>
          <p14:tracePt t="13476" x="4448175" y="2047875"/>
          <p14:tracePt t="13481" x="4386263" y="2016125"/>
          <p14:tracePt t="13486" x="4322763" y="1990725"/>
          <p14:tracePt t="13490" x="4278313" y="1971675"/>
          <p14:tracePt t="13493" x="4233863" y="1946275"/>
          <p14:tracePt t="13500" x="4176713" y="1920875"/>
          <p14:tracePt t="13507" x="4119563" y="1889125"/>
          <p14:tracePt t="13511" x="4094163" y="1858963"/>
          <p14:tracePt t="13516" x="4070350" y="1846263"/>
          <p14:tracePt t="13519" x="4064000" y="1839913"/>
          <p14:tracePt t="13523" x="4051300" y="1820863"/>
          <p14:tracePt t="13526" x="4044950" y="1814513"/>
          <p14:tracePt t="13534" x="4044950" y="1808163"/>
          <p14:tracePt t="13549" x="4044950" y="1801813"/>
          <p14:tracePt t="13554" x="4044950" y="1789113"/>
          <p14:tracePt t="13563" x="4044950" y="1776413"/>
          <p14:tracePt t="13570" x="4044950" y="1770063"/>
          <p14:tracePt t="13575" x="4044950" y="1763713"/>
          <p14:tracePt t="13583" x="4064000" y="1757363"/>
          <p14:tracePt t="13586" x="4070350" y="1751013"/>
          <p14:tracePt t="13594" x="4076700" y="1751013"/>
          <p14:tracePt t="13598" x="4113213" y="1744663"/>
          <p14:tracePt t="13603" x="4138613" y="1731963"/>
          <p14:tracePt t="13610" x="4164013" y="1725613"/>
          <p14:tracePt t="13615" x="4227513" y="1719263"/>
          <p14:tracePt t="13620" x="4265613" y="1712913"/>
          <p14:tracePt t="13626" x="4322763" y="1706563"/>
          <p14:tracePt t="13630" x="4373563" y="1700213"/>
          <p14:tracePt t="13634" x="4416425" y="1693863"/>
          <p14:tracePt t="13637" x="4448175" y="1693863"/>
          <p14:tracePt t="13642" x="4511675" y="1687513"/>
          <p14:tracePt t="13647" x="4537075" y="1687513"/>
          <p14:tracePt t="13651" x="4619625" y="1687513"/>
          <p14:tracePt t="13660" x="4689475" y="1681163"/>
          <p14:tracePt t="13664" x="4745038" y="1681163"/>
          <p14:tracePt t="13668" x="4776788" y="1681163"/>
          <p14:tracePt t="13674" x="4827588" y="1681163"/>
          <p14:tracePt t="13678" x="4872038" y="1681163"/>
          <p14:tracePt t="13682" x="4916488" y="1681163"/>
          <p14:tracePt t="13689" x="4973638" y="1693863"/>
          <p14:tracePt t="13694" x="5043488" y="1700213"/>
          <p14:tracePt t="13699" x="5086350" y="1706563"/>
          <p14:tracePt t="13705" x="5124450" y="1712913"/>
          <p14:tracePt t="13709" x="5181600" y="1719263"/>
          <p14:tracePt t="13713" x="5213350" y="1725613"/>
          <p14:tracePt t="13721" x="5264150" y="1731963"/>
          <p14:tracePt t="13725" x="5314950" y="1738313"/>
          <p14:tracePt t="13729" x="5353050" y="1738313"/>
          <p14:tracePt t="13734" x="5395913" y="1744663"/>
          <p14:tracePt t="13738" x="5427663" y="1751013"/>
          <p14:tracePt t="13742" x="5465763" y="1763713"/>
          <p14:tracePt t="13746" x="5497513" y="1770063"/>
          <p14:tracePt t="13753" x="5567363" y="1795463"/>
          <p14:tracePt t="13758" x="5605463" y="1801813"/>
          <p14:tracePt t="13762" x="5637213" y="1820863"/>
          <p14:tracePt t="13767" x="5700713" y="1852613"/>
          <p14:tracePt t="13771" x="5713413" y="1852613"/>
          <p14:tracePt t="13776" x="5756275" y="1871663"/>
          <p14:tracePt t="13785" x="5819775" y="1908175"/>
          <p14:tracePt t="13791" x="5876925" y="1927225"/>
          <p14:tracePt t="13796" x="5902325" y="1952625"/>
          <p14:tracePt t="13802" x="5953125" y="1971675"/>
          <p14:tracePt t="13808" x="5997575" y="1990725"/>
          <p14:tracePt t="13818" x="6053138" y="2022475"/>
          <p14:tracePt t="13824" x="6072188" y="2028825"/>
          <p14:tracePt t="13829" x="6097588" y="2035175"/>
          <p14:tracePt t="13832" x="6103938" y="2035175"/>
          <p14:tracePt t="13836" x="6110288" y="2035175"/>
          <p14:tracePt t="13939" x="6110288" y="2041525"/>
          <p14:tracePt t="13945" x="6110288" y="2047875"/>
          <p14:tracePt t="13951" x="6103938" y="2060575"/>
          <p14:tracePt t="13961" x="6046788" y="2085975"/>
          <p14:tracePt t="13973" x="5997575" y="2117725"/>
          <p14:tracePt t="13978" x="5921375" y="2155825"/>
          <p14:tracePt t="13986" x="5864225" y="2181225"/>
          <p14:tracePt t="13992" x="5826125" y="2206625"/>
          <p14:tracePt t="13997" x="5775325" y="2243138"/>
          <p14:tracePt t="14006" x="5724525" y="2268538"/>
          <p14:tracePt t="14010" x="5707063" y="2281238"/>
          <p14:tracePt t="14016" x="5662613" y="2293938"/>
          <p14:tracePt t="14021" x="5637213" y="2300288"/>
          <p14:tracePt t="14025" x="5611813" y="2306638"/>
          <p14:tracePt t="14029" x="5580063" y="2312988"/>
          <p14:tracePt t="14038" x="5529263" y="2312988"/>
          <p14:tracePt t="14042" x="5484813" y="2312988"/>
          <p14:tracePt t="14048" x="5434013" y="2312988"/>
          <p14:tracePt t="14053" x="5389563" y="2312988"/>
          <p14:tracePt t="14059" x="5334000" y="2312988"/>
          <p14:tracePt t="14067" x="5226050" y="2293938"/>
          <p14:tracePt t="14074" x="5143500" y="2274888"/>
          <p14:tracePt t="14081" x="5024438" y="2236788"/>
          <p14:tracePt t="14086" x="4960938" y="2212975"/>
          <p14:tracePt t="14090" x="4916488" y="2193925"/>
          <p14:tracePt t="14096" x="4833938" y="2168525"/>
          <p14:tracePt t="14104" x="4721225" y="2111375"/>
          <p14:tracePt t="14111" x="4632325" y="2066925"/>
          <p14:tracePt t="14115" x="4562475" y="2035175"/>
          <p14:tracePt t="14120" x="4511675" y="2016125"/>
          <p14:tracePt t="14124" x="4467225" y="1990725"/>
          <p14:tracePt t="14133" x="4392613" y="1958975"/>
          <p14:tracePt t="14138" x="4354513" y="1939925"/>
          <p14:tracePt t="14144" x="4297363" y="1920875"/>
          <p14:tracePt t="14149" x="4259263" y="1914525"/>
          <p14:tracePt t="14153" x="4240213" y="1908175"/>
          <p14:tracePt t="14160" x="4208463" y="1901825"/>
          <p14:tracePt t="14164" x="4183063" y="1895475"/>
          <p14:tracePt t="14169" x="4170363" y="1895475"/>
          <p14:tracePt t="14176" x="4151313" y="1889125"/>
          <p14:tracePt t="14245" x="4144963" y="1884363"/>
          <p14:tracePt t="14254" x="4144963" y="1878013"/>
          <p14:tracePt t="14263" x="4132263" y="1865313"/>
          <p14:tracePt t="14275" x="4119563" y="1846263"/>
          <p14:tracePt t="14281" x="4119563" y="1827213"/>
          <p14:tracePt t="14289" x="4113213" y="1808163"/>
          <p14:tracePt t="14294" x="4113213" y="1789113"/>
          <p14:tracePt t="14305" x="4113213" y="1763713"/>
          <p14:tracePt t="14314" x="4113213" y="1725613"/>
          <p14:tracePt t="14321" x="4138613" y="1700213"/>
          <p14:tracePt t="14326" x="4164013" y="1687513"/>
          <p14:tracePt t="14331" x="4183063" y="1674813"/>
          <p14:tracePt t="14335" x="4208463" y="1662113"/>
          <p14:tracePt t="14341" x="4221163" y="1655763"/>
          <p14:tracePt t="14347" x="4252913" y="1655763"/>
          <p14:tracePt t="14351" x="4265613" y="1649413"/>
          <p14:tracePt t="14356" x="4291013" y="1649413"/>
          <p14:tracePt t="14361" x="4310063" y="1649413"/>
          <p14:tracePt t="14364" x="4329113" y="1643063"/>
          <p14:tracePt t="14367" x="4341813" y="1643063"/>
          <p14:tracePt t="14375" x="4386263" y="1643063"/>
          <p14:tracePt t="14383" x="4435475" y="1643063"/>
          <p14:tracePt t="14387" x="4467225" y="1643063"/>
          <p14:tracePt t="14393" x="4518025" y="1649413"/>
          <p14:tracePt t="14397" x="4568825" y="1655763"/>
          <p14:tracePt t="14401" x="4619625" y="1662113"/>
          <p14:tracePt t="14407" x="4670425" y="1674813"/>
          <p14:tracePt t="14416" x="4827588" y="1687513"/>
          <p14:tracePt t="14421" x="4897438" y="1693863"/>
          <p14:tracePt t="14428" x="5024438" y="1712913"/>
          <p14:tracePt t="14432" x="5086350" y="1719263"/>
          <p14:tracePt t="14435" x="5149850" y="1719263"/>
          <p14:tracePt t="14441" x="5238750" y="1725613"/>
          <p14:tracePt t="14445" x="5302250" y="1731963"/>
          <p14:tracePt t="14449" x="5389563" y="1738313"/>
          <p14:tracePt t="14453" x="5427663" y="1738313"/>
          <p14:tracePt t="14461" x="5529263" y="1744663"/>
          <p14:tracePt t="14466" x="5599113" y="1744663"/>
          <p14:tracePt t="14472" x="5643563" y="1744663"/>
          <p14:tracePt t="14477" x="5700713" y="1744663"/>
          <p14:tracePt t="14481" x="5743575" y="1744663"/>
          <p14:tracePt t="14485" x="5775325" y="1744663"/>
          <p14:tracePt t="14493" x="5819775" y="1744663"/>
          <p14:tracePt t="14498" x="5857875" y="1744663"/>
          <p14:tracePt t="14505" x="5883275" y="1744663"/>
          <p14:tracePt t="14511" x="5908675" y="1744663"/>
          <p14:tracePt t="14515" x="5921375" y="1744663"/>
          <p14:tracePt t="14523" x="5946775" y="1744663"/>
          <p14:tracePt t="14527" x="5959475" y="1744663"/>
          <p14:tracePt t="14533" x="5972175" y="1744663"/>
          <p14:tracePt t="14540" x="5984875" y="1744663"/>
          <p14:tracePt t="14543" x="5984875" y="1751013"/>
          <p14:tracePt t="14547" x="5997575" y="1757363"/>
          <p14:tracePt t="14556" x="6010275" y="1757363"/>
          <p14:tracePt t="14561" x="6022975" y="1776413"/>
          <p14:tracePt t="14566" x="6035675" y="1789113"/>
          <p14:tracePt t="14570" x="6046788" y="1801813"/>
          <p14:tracePt t="14573" x="6046788" y="1814513"/>
          <p14:tracePt t="14576" x="6053138" y="1827213"/>
          <p14:tracePt t="14583" x="6078538" y="1858963"/>
          <p14:tracePt t="14587" x="6084888" y="1871663"/>
          <p14:tracePt t="14590" x="6097588" y="1884363"/>
          <p14:tracePt t="14593" x="6103938" y="1901825"/>
          <p14:tracePt t="14598" x="6110288" y="1914525"/>
          <p14:tracePt t="14600" x="6116638" y="1920875"/>
          <p14:tracePt t="14604" x="6122988" y="1939925"/>
          <p14:tracePt t="14607" x="6129338" y="1946275"/>
          <p14:tracePt t="14610" x="6129338" y="1952625"/>
          <p14:tracePt t="14617" x="6135688" y="1965325"/>
          <p14:tracePt t="14621" x="6142038" y="1971675"/>
          <p14:tracePt t="14624" x="6142038" y="1978025"/>
          <p14:tracePt t="14634" x="6142038" y="1984375"/>
          <p14:tracePt t="14650" x="6142038" y="1990725"/>
          <p14:tracePt t="14665" x="6142038" y="1997075"/>
          <p14:tracePt t="14669" x="6142038" y="2003425"/>
          <p14:tracePt t="14673" x="6135688" y="2003425"/>
          <p14:tracePt t="14681" x="6116638" y="2022475"/>
          <p14:tracePt t="14695" x="6091238" y="2047875"/>
          <p14:tracePt t="14698" x="6059488" y="2047875"/>
          <p14:tracePt t="14701" x="6046788" y="2054225"/>
          <p14:tracePt t="14705" x="6042025" y="2060575"/>
          <p14:tracePt t="14717" x="5978525" y="2073275"/>
          <p14:tracePt t="14725" x="5934075" y="2085975"/>
          <p14:tracePt t="14735" x="5845175" y="2092325"/>
          <p14:tracePt t="14744" x="5743575" y="2111375"/>
          <p14:tracePt t="14749" x="5668963" y="2124075"/>
          <p14:tracePt t="14754" x="5599113" y="2130425"/>
          <p14:tracePt t="14760" x="5497513" y="2149475"/>
          <p14:tracePt t="14764" x="5440363" y="2149475"/>
          <p14:tracePt t="14768" x="5378450" y="2155825"/>
          <p14:tracePt t="14775" x="5270500" y="2162175"/>
          <p14:tracePt t="14780" x="5175250" y="2168525"/>
          <p14:tracePt t="14784" x="5111750" y="2168525"/>
          <p14:tracePt t="14790" x="5024438" y="2168525"/>
          <p14:tracePt t="14794" x="4935538" y="2168525"/>
          <p14:tracePt t="14798" x="4891088" y="2168525"/>
          <p14:tracePt t="14804" x="4795838" y="2168525"/>
          <p14:tracePt t="14809" x="4714875" y="2149475"/>
          <p14:tracePt t="14813" x="4657725" y="2143125"/>
          <p14:tracePt t="14818" x="4575175" y="2117725"/>
          <p14:tracePt t="14823" x="4537075" y="2105025"/>
          <p14:tracePt t="14826" x="4467225" y="2085975"/>
          <p14:tracePt t="14830" x="4410075" y="2066925"/>
          <p14:tracePt t="14838" x="4310063" y="2035175"/>
          <p14:tracePt t="14844" x="4233863" y="2003425"/>
          <p14:tracePt t="14850" x="4164013" y="1971675"/>
          <p14:tracePt t="14854" x="4119563" y="1946275"/>
          <p14:tracePt t="14858" x="4076700" y="1920875"/>
          <p14:tracePt t="14862" x="4032250" y="1895475"/>
          <p14:tracePt t="14870" x="3962400" y="1852613"/>
          <p14:tracePt t="14875" x="3930650" y="1833563"/>
          <p14:tracePt t="14881" x="3867150" y="1782763"/>
          <p14:tracePt t="14885" x="3854450" y="1770063"/>
          <p14:tracePt t="14889" x="3841750" y="1757363"/>
          <p14:tracePt t="14893" x="3816350" y="1744663"/>
          <p14:tracePt t="14899" x="3797300" y="1725613"/>
          <p14:tracePt t="14904" x="3784600" y="1712913"/>
          <p14:tracePt t="14908" x="3771900" y="1706563"/>
          <p14:tracePt t="14917" x="3765550" y="1693863"/>
          <p14:tracePt t="14996" x="3765550" y="1687513"/>
          <p14:tracePt t="15001" x="3765550" y="1681163"/>
          <p14:tracePt t="15014" x="3803650" y="1662113"/>
          <p14:tracePt t="15027" x="3841750" y="1643063"/>
          <p14:tracePt t="15033" x="3873500" y="1636713"/>
          <p14:tracePt t="15041" x="3924300" y="1624013"/>
          <p14:tracePt t="15046" x="3962400" y="1611313"/>
          <p14:tracePt t="15056" x="4044950" y="1592263"/>
          <p14:tracePt t="15062" x="4151313" y="1579563"/>
          <p14:tracePt t="15069" x="4246563" y="1566863"/>
          <p14:tracePt t="15075" x="4360863" y="1560513"/>
          <p14:tracePt t="15080" x="4460875" y="1560513"/>
          <p14:tracePt t="15088" x="4625975" y="1554163"/>
          <p14:tracePt t="15094" x="4738688" y="1554163"/>
          <p14:tracePt t="15101" x="4897438" y="1554163"/>
          <p14:tracePt t="15108" x="5099050" y="1573213"/>
          <p14:tracePt t="15113" x="5238750" y="1598613"/>
          <p14:tracePt t="15122" x="5440363" y="1643063"/>
          <p14:tracePt t="15127" x="5605463" y="1693863"/>
          <p14:tracePt t="15132" x="5743575" y="1731963"/>
          <p14:tracePt t="15136" x="5819775" y="1757363"/>
          <p14:tracePt t="15142" x="5946775" y="1801813"/>
          <p14:tracePt t="15148" x="6091238" y="1846263"/>
          <p14:tracePt t="15152" x="6192838" y="1884363"/>
          <p14:tracePt t="15155" x="6230938" y="1895475"/>
          <p14:tracePt t="15159" x="6300788" y="1920875"/>
          <p14:tracePt t="15164" x="6375400" y="1952625"/>
          <p14:tracePt t="15167" x="6419850" y="1965325"/>
          <p14:tracePt t="15170" x="6470650" y="1984375"/>
          <p14:tracePt t="15174" x="6496050" y="2003425"/>
          <p14:tracePt t="15180" x="6546850" y="2016125"/>
          <p14:tracePt t="15184" x="6578600" y="2028825"/>
          <p14:tracePt t="15187" x="6591300" y="2035175"/>
          <p14:tracePt t="15190" x="6604000" y="2041525"/>
          <p14:tracePt t="15194" x="6610350" y="2041525"/>
          <p14:tracePt t="15198" x="6610350" y="2047875"/>
          <p14:tracePt t="15285" x="6610350" y="2054225"/>
          <p14:tracePt t="15291" x="6604000" y="2054225"/>
          <p14:tracePt t="15301" x="6559550" y="2066925"/>
          <p14:tracePt t="15310" x="6496050" y="2079625"/>
          <p14:tracePt t="15316" x="6445250" y="2092325"/>
          <p14:tracePt t="15326" x="6357938" y="2111375"/>
          <p14:tracePt t="15334" x="6294438" y="2130425"/>
          <p14:tracePt t="15341" x="6218238" y="2155825"/>
          <p14:tracePt t="15347" x="6167438" y="2168525"/>
          <p14:tracePt t="15352" x="6122988" y="2181225"/>
          <p14:tracePt t="15356" x="6097588" y="2181225"/>
          <p14:tracePt t="15361" x="6065838" y="2187575"/>
          <p14:tracePt t="15368" x="6022975" y="2187575"/>
          <p14:tracePt t="15373" x="5972175" y="2187575"/>
          <p14:tracePt t="15378" x="5940425" y="2193925"/>
          <p14:tracePt t="15385" x="5915025" y="2193925"/>
          <p14:tracePt t="15391" x="5876925" y="2193925"/>
          <p14:tracePt t="15396" x="5838825" y="2193925"/>
          <p14:tracePt t="15404" x="5800725" y="2193925"/>
          <p14:tracePt t="15409" x="5768975" y="2181225"/>
          <p14:tracePt t="15415" x="5762625" y="2181225"/>
          <p14:tracePt t="15419" x="5743575" y="2174875"/>
          <p14:tracePt t="15423" x="5730875" y="2174875"/>
          <p14:tracePt t="15426" x="5718175" y="2168525"/>
          <p14:tracePt t="15435" x="5700713" y="2155825"/>
          <p14:tracePt t="15446" x="5694363" y="2149475"/>
          <p14:tracePt t="15515" x="5688013" y="2149475"/>
          <p14:tracePt t="15531" x="5675313" y="2149475"/>
          <p14:tracePt t="15535" x="5668963" y="2149475"/>
          <p14:tracePt t="15544" x="5656263" y="2155825"/>
          <p14:tracePt t="15550" x="5649913" y="2168525"/>
          <p14:tracePt t="15556" x="5630863" y="2168525"/>
          <p14:tracePt t="15560" x="5618163" y="2168525"/>
          <p14:tracePt t="15564" x="5605463" y="2174875"/>
          <p14:tracePt t="15568" x="5599113" y="2174875"/>
          <p14:tracePt t="15575" x="5586413" y="2174875"/>
          <p14:tracePt t="15578" x="5573713" y="2174875"/>
          <p14:tracePt t="15584" x="5567363" y="2174875"/>
          <p14:tracePt t="15593" x="5535613" y="2174875"/>
          <p14:tracePt t="15598" x="5510213" y="2174875"/>
          <p14:tracePt t="15604" x="5503863" y="2174875"/>
          <p14:tracePt t="15608" x="5465763" y="2174875"/>
          <p14:tracePt t="15611" x="5459413" y="2174875"/>
          <p14:tracePt t="15619" x="5408613" y="2174875"/>
          <p14:tracePt t="15623" x="5384800" y="2174875"/>
          <p14:tracePt t="15627" x="5340350" y="2174875"/>
          <p14:tracePt t="15631" x="5321300" y="2174875"/>
          <p14:tracePt t="15639" x="5238750" y="2174875"/>
          <p14:tracePt t="15643" x="5181600" y="2174875"/>
          <p14:tracePt t="15649" x="5130800" y="2168525"/>
          <p14:tracePt t="15654" x="5086350" y="2162175"/>
          <p14:tracePt t="15659" x="5024438" y="2155825"/>
          <p14:tracePt t="15662" x="4986338" y="2149475"/>
          <p14:tracePt t="15671" x="4884738" y="2143125"/>
          <p14:tracePt t="15676" x="4821238" y="2136775"/>
          <p14:tracePt t="15682" x="4757738" y="2130425"/>
          <p14:tracePt t="15689" x="4676775" y="2130425"/>
          <p14:tracePt t="15694" x="4600575" y="2130425"/>
          <p14:tracePt t="15704" x="4492625" y="2130425"/>
          <p14:tracePt t="15709" x="4422775" y="2130425"/>
          <p14:tracePt t="15714" x="4367213" y="2130425"/>
          <p14:tracePt t="15718" x="4316413" y="2143125"/>
          <p14:tracePt t="15722" x="4284663" y="2149475"/>
          <p14:tracePt t="15726" x="4240213" y="2162175"/>
          <p14:tracePt t="15735" x="4164013" y="2174875"/>
          <p14:tracePt t="15740" x="4132263" y="2174875"/>
          <p14:tracePt t="15746" x="4100513" y="2181225"/>
          <p14:tracePt t="15750" x="4076700" y="2181225"/>
          <p14:tracePt t="15754" x="4057650" y="2181225"/>
          <p14:tracePt t="15760" x="4032250" y="2181225"/>
          <p14:tracePt t="15764" x="4019550" y="2181225"/>
          <p14:tracePt t="15768" x="4013200" y="2181225"/>
          <p14:tracePt t="15771" x="4000500" y="2181225"/>
          <p14:tracePt t="15775" x="3994150" y="2181225"/>
          <p14:tracePt t="15803" x="3994150" y="2174875"/>
          <p14:tracePt t="15812" x="3994150" y="2162175"/>
          <p14:tracePt t="15819" x="3994150" y="2155825"/>
          <p14:tracePt t="15829" x="3994150" y="2124075"/>
          <p14:tracePt t="15835" x="4006850" y="2105025"/>
          <p14:tracePt t="15841" x="4025900" y="2079625"/>
          <p14:tracePt t="15846" x="4051300" y="2060575"/>
          <p14:tracePt t="15850" x="4064000" y="2035175"/>
          <p14:tracePt t="15857" x="4100513" y="2009775"/>
          <p14:tracePt t="15864" x="4144963" y="1984375"/>
          <p14:tracePt t="15870" x="4195763" y="1946275"/>
          <p14:tracePt t="15875" x="4246563" y="1933575"/>
          <p14:tracePt t="15878" x="4265613" y="1914525"/>
          <p14:tracePt t="15882" x="4303713" y="1895475"/>
          <p14:tracePt t="15890" x="4367213" y="1871663"/>
          <p14:tracePt t="15894" x="4441825" y="1852613"/>
          <p14:tracePt t="15899" x="4492625" y="1839913"/>
          <p14:tracePt t="15903" x="4562475" y="1827213"/>
          <p14:tracePt t="15907" x="4606925" y="1820863"/>
          <p14:tracePt t="15911" x="4657725" y="1814513"/>
          <p14:tracePt t="15917" x="4738688" y="1795463"/>
          <p14:tracePt t="15922" x="4814888" y="1795463"/>
          <p14:tracePt t="15927" x="4922838" y="1789113"/>
          <p14:tracePt t="15932" x="5011738" y="1789113"/>
          <p14:tracePt t="15939" x="5105400" y="1789113"/>
          <p14:tracePt t="15943" x="5200650" y="1789113"/>
          <p14:tracePt t="15951" x="5283200" y="1789113"/>
          <p14:tracePt t="15956" x="5346700" y="1789113"/>
          <p14:tracePt t="15960" x="5408613" y="1789113"/>
          <p14:tracePt t="15967" x="5478463" y="1801813"/>
          <p14:tracePt t="15973" x="5529263" y="1808163"/>
          <p14:tracePt t="15981" x="5586413" y="1820863"/>
          <p14:tracePt t="15985" x="5649913" y="1846263"/>
          <p14:tracePt t="15990" x="5681663" y="1858963"/>
          <p14:tracePt t="15996" x="5743575" y="1865313"/>
          <p14:tracePt t="16001" x="5781675" y="1878013"/>
          <p14:tracePt t="16005" x="5800725" y="1889125"/>
          <p14:tracePt t="16013" x="5845175" y="1901825"/>
          <p14:tracePt t="16018" x="5864225" y="1908175"/>
          <p14:tracePt t="16023" x="5876925" y="1914525"/>
          <p14:tracePt t="16028" x="5883275" y="1914525"/>
          <p14:tracePt t="16033" x="5889625" y="1920875"/>
          <p14:tracePt t="16039" x="5895975" y="1920875"/>
          <p14:tracePt t="16070" x="5902325" y="1933575"/>
          <p14:tracePt t="16084" x="5902325" y="1939925"/>
          <p14:tracePt t="16091" x="5902325" y="1958975"/>
          <p14:tracePt t="16096" x="5902325" y="1965325"/>
          <p14:tracePt t="16108" x="5902325" y="1984375"/>
          <p14:tracePt t="16115" x="5902325" y="2003425"/>
          <p14:tracePt t="16124" x="5902325" y="2009775"/>
          <p14:tracePt t="16130" x="5902325" y="2016125"/>
          <p14:tracePt t="16134" x="5895975" y="2022475"/>
          <p14:tracePt t="16141" x="5883275" y="2028825"/>
          <p14:tracePt t="16145" x="5864225" y="2028825"/>
          <p14:tracePt t="16149" x="5857875" y="2035175"/>
          <p14:tracePt t="16154" x="5819775" y="2041525"/>
          <p14:tracePt t="16157" x="5800725" y="2047875"/>
          <p14:tracePt t="16161" x="5775325" y="2047875"/>
          <p14:tracePt t="16165" x="5749925" y="2047875"/>
          <p14:tracePt t="16173" x="5694363" y="2054225"/>
          <p14:tracePt t="16177" x="5643563" y="2054225"/>
          <p14:tracePt t="16181" x="5605463" y="2054225"/>
          <p14:tracePt t="16186" x="5567363" y="2054225"/>
          <p14:tracePt t="16189" x="5548313" y="2054225"/>
          <p14:tracePt t="16193" x="5497513" y="2054225"/>
          <p14:tracePt t="16197" x="5453063" y="2054225"/>
          <p14:tracePt t="16203" x="5421313" y="2054225"/>
          <p14:tracePt t="16207" x="5378450" y="2054225"/>
          <p14:tracePt t="16211" x="5334000" y="2041525"/>
          <p14:tracePt t="16217" x="5295900" y="2041525"/>
          <p14:tracePt t="16220" x="5276850" y="2035175"/>
          <p14:tracePt t="16224" x="5245100" y="2035175"/>
          <p14:tracePt t="16227" x="5200650" y="2028825"/>
          <p14:tracePt t="16235" x="5130800" y="2022475"/>
          <p14:tracePt t="16240" x="5086350" y="2016125"/>
          <p14:tracePt t="16246" x="5011738" y="2009775"/>
          <p14:tracePt t="16252" x="4948238" y="2003425"/>
          <p14:tracePt t="16256" x="4910138" y="2003425"/>
          <p14:tracePt t="16264" x="4827588" y="2003425"/>
          <p14:tracePt t="16269" x="4721225" y="1997075"/>
          <p14:tracePt t="16274" x="4651375" y="1997075"/>
          <p14:tracePt t="16280" x="4581525" y="1997075"/>
          <p14:tracePt t="16283" x="4530725" y="1997075"/>
          <p14:tracePt t="16288" x="4486275" y="1997075"/>
          <p14:tracePt t="16295" x="4435475" y="1997075"/>
          <p14:tracePt t="16300" x="4386263" y="1997075"/>
          <p14:tracePt t="16305" x="4348163" y="1997075"/>
          <p14:tracePt t="16311" x="4316413" y="1997075"/>
          <p14:tracePt t="16314" x="4303713" y="1997075"/>
          <p14:tracePt t="16318" x="4265613" y="1997075"/>
          <p14:tracePt t="16321" x="4240213" y="1997075"/>
          <p14:tracePt t="16329" x="4202113" y="1997075"/>
          <p14:tracePt t="16333" x="4183063" y="1997075"/>
          <p14:tracePt t="16338" x="4157663" y="1997075"/>
          <p14:tracePt t="16345" x="4113213" y="1990725"/>
          <p14:tracePt t="16349" x="4087813" y="1984375"/>
          <p14:tracePt t="16353" x="4081463" y="1984375"/>
          <p14:tracePt t="16358" x="4051300" y="1971675"/>
          <p14:tracePt t="16362" x="4038600" y="1971675"/>
          <p14:tracePt t="16366" x="4013200" y="1965325"/>
          <p14:tracePt t="16369" x="4000500" y="1965325"/>
          <p14:tracePt t="16375" x="3994150" y="1965325"/>
          <p14:tracePt t="16380" x="3981450" y="1958975"/>
          <p14:tracePt t="16391" x="3968750" y="1952625"/>
          <p14:tracePt t="16396" x="3962400" y="1952625"/>
          <p14:tracePt t="16404" x="3962400" y="1946275"/>
          <p14:tracePt t="16424" x="3962400" y="1939925"/>
          <p14:tracePt t="16437" x="3962400" y="1933575"/>
          <p14:tracePt t="16443" x="3962400" y="1927225"/>
          <p14:tracePt t="16457" x="3956050" y="1908175"/>
          <p14:tracePt t="16462" x="3956050" y="1901825"/>
          <p14:tracePt t="16469" x="3956050" y="1889125"/>
          <p14:tracePt t="16475" x="3956050" y="1884363"/>
          <p14:tracePt t="16478" x="3956050" y="1871663"/>
          <p14:tracePt t="16486" x="3975100" y="1858963"/>
          <p14:tracePt t="16490" x="3981450" y="1846263"/>
          <p14:tracePt t="16494" x="3987800" y="1839913"/>
          <p14:tracePt t="16500" x="4006850" y="1827213"/>
          <p14:tracePt t="16504" x="4019550" y="1820863"/>
          <p14:tracePt t="16508" x="4032250" y="1801813"/>
          <p14:tracePt t="16516" x="4064000" y="1789113"/>
          <p14:tracePt t="16521" x="4106863" y="1763713"/>
          <p14:tracePt t="16525" x="4138613" y="1751013"/>
          <p14:tracePt t="16531" x="4176713" y="1731963"/>
          <p14:tracePt t="16535" x="4221163" y="1719263"/>
          <p14:tracePt t="16539" x="4259263" y="1712913"/>
          <p14:tracePt t="16546" x="4322763" y="1693863"/>
          <p14:tracePt t="16552" x="4429125" y="1674813"/>
          <p14:tracePt t="16557" x="4492625" y="1662113"/>
          <p14:tracePt t="16562" x="4575175" y="1655763"/>
          <p14:tracePt t="16566" x="4638675" y="1649413"/>
          <p14:tracePt t="16569" x="4702175" y="1649413"/>
          <p14:tracePt t="16577" x="4764088" y="1643063"/>
          <p14:tracePt t="16581" x="4872038" y="1643063"/>
          <p14:tracePt t="16586" x="4929188" y="1643063"/>
          <p14:tracePt t="16592" x="4992688" y="1643063"/>
          <p14:tracePt t="16596" x="5049838" y="1643063"/>
          <p14:tracePt t="16601" x="5099050" y="1643063"/>
          <p14:tracePt t="16604" x="5162550" y="1643063"/>
          <p14:tracePt t="16612" x="5238750" y="1655763"/>
          <p14:tracePt t="16616" x="5283200" y="1668463"/>
          <p14:tracePt t="16621" x="5334000" y="1687513"/>
          <p14:tracePt t="16627" x="5384800" y="1700213"/>
          <p14:tracePt t="16632" x="5434013" y="1719263"/>
          <p14:tracePt t="16637" x="5472113" y="1731963"/>
          <p14:tracePt t="16646" x="5541963" y="1757363"/>
          <p14:tracePt t="16650" x="5567363" y="1776413"/>
          <p14:tracePt t="16656" x="5599113" y="1789113"/>
          <p14:tracePt t="16660" x="5624513" y="1795463"/>
          <p14:tracePt t="16664" x="5637213" y="1801813"/>
          <p14:tracePt t="16668" x="5656263" y="1808163"/>
          <p14:tracePt t="16677" x="5675313" y="1820863"/>
          <p14:tracePt t="16684" x="5694363" y="1827213"/>
          <p14:tracePt t="16693" x="5700713" y="1827213"/>
          <p14:tracePt t="16798" x="5700713" y="1833563"/>
          <p14:tracePt t="16804" x="5700713" y="1839913"/>
          <p14:tracePt t="16817" x="5700713" y="1858963"/>
          <p14:tracePt t="16822" x="5700713" y="1865313"/>
          <p14:tracePt t="16833" x="5694363" y="1908175"/>
          <p14:tracePt t="16838" x="5681663" y="1920875"/>
          <p14:tracePt t="16845" x="5662613" y="1927225"/>
          <p14:tracePt t="16849" x="5624513" y="1958975"/>
          <p14:tracePt t="16854" x="5605463" y="1965325"/>
          <p14:tracePt t="16865" x="5548313" y="1990725"/>
          <p14:tracePt t="16870" x="5503863" y="2016125"/>
          <p14:tracePt t="16879" x="5440363" y="2035175"/>
          <p14:tracePt t="16883" x="5395913" y="2047875"/>
          <p14:tracePt t="16890" x="5359400" y="2047875"/>
          <p14:tracePt t="16896" x="5289550" y="2060575"/>
          <p14:tracePt t="16901" x="5238750" y="2066925"/>
          <p14:tracePt t="16911" x="5149850" y="2073275"/>
          <p14:tracePt t="16917" x="5043488" y="2079625"/>
          <p14:tracePt t="16925" x="4954588" y="2085975"/>
          <p14:tracePt t="16931" x="4840288" y="2085975"/>
          <p14:tracePt t="16940" x="4751388" y="2085975"/>
          <p14:tracePt t="16948" x="4581525" y="2085975"/>
          <p14:tracePt t="16956" x="4486275" y="2073275"/>
          <p14:tracePt t="16962" x="4386263" y="2054225"/>
          <p14:tracePt t="16969" x="4316413" y="2035175"/>
          <p14:tracePt t="16974" x="4271963" y="2022475"/>
          <p14:tracePt t="16978" x="4227513" y="2003425"/>
          <p14:tracePt t="16988" x="4183063" y="1990725"/>
          <p14:tracePt t="16992" x="4151313" y="1978025"/>
          <p14:tracePt t="16996" x="4138613" y="1965325"/>
          <p14:tracePt t="17000" x="4119563" y="1958975"/>
          <p14:tracePt t="17004" x="4113213" y="1958975"/>
          <p14:tracePt t="17007" x="4106863" y="1952625"/>
          <p14:tracePt t="17010" x="4100513" y="1946275"/>
          <p14:tracePt t="17019" x="4087813" y="1939925"/>
          <p14:tracePt t="17037" x="4081463" y="1939925"/>
          <p14:tracePt t="17044" x="4081463" y="1933575"/>
          <p14:tracePt t="17050" x="4076700" y="1927225"/>
          <p14:tracePt t="17058" x="4076700" y="1914525"/>
          <p14:tracePt t="17062" x="4076700" y="1908175"/>
          <p14:tracePt t="17066" x="4076700" y="1895475"/>
          <p14:tracePt t="17070" x="4076700" y="1884363"/>
          <p14:tracePt t="17079" x="4076700" y="1858963"/>
          <p14:tracePt t="17084" x="4076700" y="1839913"/>
          <p14:tracePt t="17087" x="4076700" y="1827213"/>
          <p14:tracePt t="17092" x="4076700" y="1814513"/>
          <p14:tracePt t="17096" x="4081463" y="1789113"/>
          <p14:tracePt t="17099" x="4087813" y="1782763"/>
          <p14:tracePt t="17104" x="4094163" y="1770063"/>
          <p14:tracePt t="17109" x="4094163" y="1763713"/>
          <p14:tracePt t="17113" x="4106863" y="1744663"/>
          <p14:tracePt t="17120" x="4119563" y="1731963"/>
          <p14:tracePt t="17125" x="4125913" y="1719263"/>
          <p14:tracePt t="17129" x="4138613" y="1706563"/>
          <p14:tracePt t="17133" x="4151313" y="1693863"/>
          <p14:tracePt t="17136" x="4164013" y="1693863"/>
          <p14:tracePt t="17142" x="4170363" y="1681163"/>
          <p14:tracePt t="17149" x="4221163" y="1655763"/>
          <p14:tracePt t="17153" x="4246563" y="1643063"/>
          <p14:tracePt t="17161" x="4297363" y="1630363"/>
          <p14:tracePt t="17166" x="4329113" y="1617663"/>
          <p14:tracePt t="17173" x="4392613" y="1611313"/>
          <p14:tracePt t="17177" x="4473575" y="1598613"/>
          <p14:tracePt t="17183" x="4530725" y="1598613"/>
          <p14:tracePt t="17188" x="4632325" y="1598613"/>
          <p14:tracePt t="17191" x="4702175" y="1598613"/>
          <p14:tracePt t="17195" x="4776788" y="1598613"/>
          <p14:tracePt t="17199" x="4859338" y="1598613"/>
          <p14:tracePt t="17206" x="4960938" y="1617663"/>
          <p14:tracePt t="17211" x="5073650" y="1643063"/>
          <p14:tracePt t="17215" x="5168900" y="1668463"/>
          <p14:tracePt t="17221" x="5270500" y="1700213"/>
          <p14:tracePt t="17227" x="5378450" y="1731963"/>
          <p14:tracePt t="17231" x="5434013" y="1757363"/>
          <p14:tracePt t="17239" x="5548313" y="1795463"/>
          <p14:tracePt t="17245" x="5605463" y="1820863"/>
          <p14:tracePt t="17251" x="5681663" y="1852613"/>
          <p14:tracePt t="17255" x="5718175" y="1865313"/>
          <p14:tracePt t="17260" x="5762625" y="1884363"/>
          <p14:tracePt t="17267" x="5800725" y="1895475"/>
          <p14:tracePt t="17273" x="5851525" y="1920875"/>
          <p14:tracePt t="17279" x="5889625" y="1933575"/>
          <p14:tracePt t="17285" x="5940425" y="1952625"/>
          <p14:tracePt t="17289" x="5959475" y="1958975"/>
          <p14:tracePt t="17293" x="5965825" y="1965325"/>
          <p14:tracePt t="17296" x="5991225" y="1971675"/>
          <p14:tracePt t="17304" x="6003925" y="1971675"/>
          <p14:tracePt t="17308" x="6016625" y="1971675"/>
          <p14:tracePt t="17314" x="6029325" y="1978025"/>
          <p14:tracePt t="17413" x="6029325" y="1984375"/>
          <p14:tracePt t="17419" x="6003925" y="1997075"/>
          <p14:tracePt t="17434" x="5940425" y="2022475"/>
          <p14:tracePt t="17446" x="5845175" y="2047875"/>
          <p14:tracePt t="17456" x="5768975" y="2066925"/>
          <p14:tracePt t="17464" x="5675313" y="2085975"/>
          <p14:tracePt t="17472" x="5586413" y="2098675"/>
          <p14:tracePt t="17478" x="5497513" y="2117725"/>
          <p14:tracePt t="17484" x="5440363" y="2124075"/>
          <p14:tracePt t="17495" x="5302250" y="2136775"/>
          <p14:tracePt t="17502" x="5207000" y="2136775"/>
          <p14:tracePt t="17509" x="5111750" y="2143125"/>
          <p14:tracePt t="17514" x="5024438" y="2149475"/>
          <p14:tracePt t="17523" x="4916488" y="2149475"/>
          <p14:tracePt t="17528" x="4827588" y="2149475"/>
          <p14:tracePt t="17534" x="4738688" y="2149475"/>
          <p14:tracePt t="17539" x="4676775" y="2143125"/>
          <p14:tracePt t="17544" x="4619625" y="2136775"/>
          <p14:tracePt t="17551" x="4518025" y="2111375"/>
          <p14:tracePt t="17556" x="4486275" y="2098675"/>
          <p14:tracePt t="17561" x="4429125" y="2079625"/>
          <p14:tracePt t="17569" x="4367213" y="2060575"/>
          <p14:tracePt t="17573" x="4335463" y="2054225"/>
          <p14:tracePt t="17577" x="4291013" y="2035175"/>
          <p14:tracePt t="17580" x="4278313" y="2028825"/>
          <p14:tracePt t="17583" x="4252913" y="2022475"/>
          <p14:tracePt t="17587" x="4233863" y="2009775"/>
          <p14:tracePt t="17592" x="4195763" y="1997075"/>
          <p14:tracePt t="17599" x="4157663" y="1984375"/>
          <p14:tracePt t="17603" x="4125913" y="1984375"/>
          <p14:tracePt t="17609" x="4094163" y="1978025"/>
          <p14:tracePt t="17614" x="4051300" y="1971675"/>
          <p14:tracePt t="17618" x="4025900" y="1965325"/>
          <p14:tracePt t="17622" x="4013200" y="1958975"/>
          <p14:tracePt t="17629" x="3975100" y="1952625"/>
          <p14:tracePt t="17633" x="3956050" y="1952625"/>
          <p14:tracePt t="17638" x="3943350" y="1952625"/>
          <p14:tracePt t="17643" x="3930650" y="1946275"/>
          <p14:tracePt t="17646" x="3924300" y="1946275"/>
          <p14:tracePt t="17674" x="3924300" y="1939925"/>
          <p14:tracePt t="17693" x="3917950" y="1933575"/>
          <p14:tracePt t="17704" x="3917950" y="1927225"/>
          <p14:tracePt t="17714" x="3917950" y="1908175"/>
          <p14:tracePt t="17719" x="3917950" y="1895475"/>
          <p14:tracePt t="17726" x="3917950" y="1878013"/>
          <p14:tracePt t="17732" x="3924300" y="1858963"/>
          <p14:tracePt t="17742" x="3937000" y="1846263"/>
          <p14:tracePt t="17747" x="3975100" y="1808163"/>
          <p14:tracePt t="17753" x="3981450" y="1801813"/>
          <p14:tracePt t="17759" x="4013200" y="1782763"/>
          <p14:tracePt t="17764" x="4038600" y="1763713"/>
          <p14:tracePt t="17771" x="4064000" y="1763713"/>
          <p14:tracePt t="17777" x="4094163" y="1751013"/>
          <p14:tracePt t="17781" x="4119563" y="1751013"/>
          <p14:tracePt t="17786" x="4151313" y="1751013"/>
          <p14:tracePt t="17790" x="4176713" y="1751013"/>
          <p14:tracePt t="17794" x="4214813" y="1751013"/>
          <p14:tracePt t="17798" x="4246563" y="1751013"/>
          <p14:tracePt t="17805" x="4335463" y="1751013"/>
          <p14:tracePt t="17809" x="4386263" y="1751013"/>
          <p14:tracePt t="17812" x="4448175" y="1763713"/>
          <p14:tracePt t="17818" x="4524375" y="1776413"/>
          <p14:tracePt t="17821" x="4600575" y="1789113"/>
          <p14:tracePt t="17825" x="4676775" y="1795463"/>
          <p14:tracePt t="17828" x="4738688" y="1808163"/>
          <p14:tracePt t="17834" x="4865688" y="1820863"/>
          <p14:tracePt t="17838" x="4941888" y="1833563"/>
          <p14:tracePt t="17842" x="5005388" y="1846263"/>
          <p14:tracePt t="17847" x="5092700" y="1858963"/>
          <p14:tracePt t="17851" x="5226050" y="1871663"/>
          <p14:tracePt t="17856" x="5308600" y="1878013"/>
          <p14:tracePt t="17861" x="5408613" y="1884363"/>
          <p14:tracePt t="17868" x="5535613" y="1889125"/>
          <p14:tracePt t="17872" x="5599113" y="1895475"/>
          <p14:tracePt t="17877" x="5675313" y="1901825"/>
          <p14:tracePt t="17881" x="5737225" y="1908175"/>
          <p14:tracePt t="17886" x="5781675" y="1908175"/>
          <p14:tracePt t="17891" x="5819775" y="1914525"/>
          <p14:tracePt t="17898" x="5864225" y="1927225"/>
          <p14:tracePt t="17902" x="5870575" y="1927225"/>
          <p14:tracePt t="17906" x="5876925" y="1927225"/>
          <p14:tracePt t="17910" x="5883275" y="1927225"/>
          <p14:tracePt t="17963" x="5883275" y="1933575"/>
          <p14:tracePt t="17975" x="5876925" y="1946275"/>
          <p14:tracePt t="17982" x="5851525" y="1965325"/>
          <p14:tracePt t="17989" x="5838825" y="1965325"/>
          <p14:tracePt t="17996" x="5813425" y="1984375"/>
          <p14:tracePt t="18001" x="5788025" y="1990725"/>
          <p14:tracePt t="18007" x="5781675" y="1997075"/>
          <p14:tracePt t="18011" x="5768975" y="2003425"/>
          <p14:tracePt t="18015" x="5756275" y="2009775"/>
          <p14:tracePt t="18018" x="5749925" y="2009775"/>
          <p14:tracePt t="18024" x="5737225" y="2009775"/>
          <p14:tracePt t="18028" x="5730875" y="2022475"/>
          <p14:tracePt t="18095" x="5724525" y="2022475"/>
          <p14:tracePt t="18101" x="5707063" y="2022475"/>
          <p14:tracePt t="18110" x="5688013" y="2022475"/>
          <p14:tracePt t="18119" x="5656263" y="2022475"/>
          <p14:tracePt t="18124" x="5637213" y="2022475"/>
          <p14:tracePt t="18133" x="5605463" y="2022475"/>
          <p14:tracePt t="18139" x="5586413" y="2016125"/>
          <p14:tracePt t="18144" x="5567363" y="2016125"/>
          <p14:tracePt t="18149" x="5522913" y="2016125"/>
          <p14:tracePt t="18155" x="5491163" y="2016125"/>
          <p14:tracePt t="18163" x="5427663" y="2016125"/>
          <p14:tracePt t="18169" x="5378450" y="2016125"/>
          <p14:tracePt t="18173" x="5334000" y="2016125"/>
          <p14:tracePt t="18179" x="5257800" y="2016125"/>
          <p14:tracePt t="18184" x="5207000" y="2016125"/>
          <p14:tracePt t="18188" x="5149850" y="2022475"/>
          <p14:tracePt t="18194" x="5118100" y="2022475"/>
          <p14:tracePt t="18202" x="4979988" y="2041525"/>
          <p14:tracePt t="18212" x="4910138" y="2047875"/>
          <p14:tracePt t="18217" x="4821238" y="2047875"/>
          <p14:tracePt t="18223" x="4751388" y="2047875"/>
          <p14:tracePt t="18230" x="4689475" y="2047875"/>
          <p14:tracePt t="18241" x="4613275" y="2047875"/>
          <p14:tracePt t="18249" x="4524375" y="2047875"/>
          <p14:tracePt t="18259" x="4473575" y="2047875"/>
          <p14:tracePt t="18267" x="4386263" y="2047875"/>
          <p14:tracePt t="18276" x="4310063" y="2041525"/>
          <p14:tracePt t="18286" x="4246563" y="2035175"/>
          <p14:tracePt t="18293" x="4164013" y="2016125"/>
          <p14:tracePt t="18297" x="4132263" y="2003425"/>
          <p14:tracePt t="18304" x="4094163" y="1997075"/>
          <p14:tracePt t="18308" x="4076700" y="1990725"/>
          <p14:tracePt t="18312" x="4070350" y="1984375"/>
          <p14:tracePt t="18315" x="4064000" y="1978025"/>
          <p14:tracePt t="18325" x="4057650" y="1978025"/>
          <p14:tracePt t="18329" x="4051300" y="1952625"/>
          <p14:tracePt t="18339" x="4044950" y="1933575"/>
          <p14:tracePt t="18344" x="4044950" y="1914525"/>
          <p14:tracePt t="18349" x="4044950" y="1908175"/>
          <p14:tracePt t="18357" x="4044950" y="1878013"/>
          <p14:tracePt t="18361" x="4057650" y="1852613"/>
          <p14:tracePt t="18368" x="4064000" y="1833563"/>
          <p14:tracePt t="18375" x="4070350" y="1827213"/>
          <p14:tracePt t="18382" x="4094163" y="1801813"/>
          <p14:tracePt t="18388" x="4132263" y="1789113"/>
          <p14:tracePt t="18393" x="4144963" y="1782763"/>
          <p14:tracePt t="18399" x="4176713" y="1776413"/>
          <p14:tracePt t="18404" x="4214813" y="1763713"/>
          <p14:tracePt t="18409" x="4252913" y="1763713"/>
          <p14:tracePt t="18418" x="4348163" y="1757363"/>
          <p14:tracePt t="18423" x="4392613" y="1757363"/>
          <p14:tracePt t="18428" x="4454525" y="1751013"/>
          <p14:tracePt t="18432" x="4498975" y="1751013"/>
          <p14:tracePt t="18435" x="4537075" y="1751013"/>
          <p14:tracePt t="18439" x="4575175" y="1751013"/>
          <p14:tracePt t="18446" x="4638675" y="1751013"/>
          <p14:tracePt t="18450" x="4695825" y="1751013"/>
          <p14:tracePt t="18454" x="4733925" y="1751013"/>
          <p14:tracePt t="18459" x="4776788" y="1751013"/>
          <p14:tracePt t="18463" x="4833938" y="1751013"/>
          <p14:tracePt t="18467" x="4852988" y="1751013"/>
          <p14:tracePt t="18470" x="4891088" y="1751013"/>
          <p14:tracePt t="18478" x="4935538" y="1751013"/>
          <p14:tracePt t="18483" x="4992688" y="1757363"/>
          <p14:tracePt t="18486" x="5018088" y="1757363"/>
          <p14:tracePt t="18493" x="5056188" y="1763713"/>
          <p14:tracePt t="18497" x="5086350" y="1770063"/>
          <p14:tracePt t="18500" x="5105400" y="1776413"/>
          <p14:tracePt t="18503" x="5130800" y="1776413"/>
          <p14:tracePt t="18510" x="5162550" y="1782763"/>
          <p14:tracePt t="18513" x="5181600" y="1782763"/>
          <p14:tracePt t="18517" x="5194300" y="1789113"/>
          <p14:tracePt t="18523" x="5226050" y="1795463"/>
          <p14:tracePt t="18528" x="5245100" y="1801813"/>
          <p14:tracePt t="18531" x="5251450" y="1808163"/>
          <p14:tracePt t="18541" x="5257800" y="1814513"/>
          <p14:tracePt t="18548" x="5264150" y="1814513"/>
          <p14:tracePt t="18555" x="5264150" y="1820863"/>
          <p14:tracePt t="18563" x="5264150" y="1833563"/>
          <p14:tracePt t="18575" x="5264150" y="1865313"/>
          <p14:tracePt t="18581" x="5251450" y="1871663"/>
          <p14:tracePt t="18585" x="5238750" y="1889125"/>
          <p14:tracePt t="18591" x="5219700" y="1908175"/>
          <p14:tracePt t="18595" x="5194300" y="1914525"/>
          <p14:tracePt t="18599" x="5175250" y="1927225"/>
          <p14:tracePt t="18607" x="5143500" y="1939925"/>
          <p14:tracePt t="18611" x="5124450" y="1946275"/>
          <p14:tracePt t="18616" x="5105400" y="1952625"/>
          <p14:tracePt t="18621" x="5080000" y="1952625"/>
          <p14:tracePt t="18627" x="5062538" y="1958975"/>
          <p14:tracePt t="18634" x="5037138" y="1958975"/>
          <p14:tracePt t="18641" x="5018088" y="1958975"/>
          <p14:tracePt t="18646" x="4967288" y="1958975"/>
          <p14:tracePt t="18651" x="4929188" y="1958975"/>
          <p14:tracePt t="18655" x="4884738" y="1958975"/>
          <p14:tracePt t="18659" x="4846638" y="1958975"/>
          <p14:tracePt t="18666" x="4776788" y="1952625"/>
          <p14:tracePt t="18671" x="4695825" y="1939925"/>
          <p14:tracePt t="18675" x="4625975" y="1939925"/>
          <p14:tracePt t="18681" x="4530725" y="1933575"/>
          <p14:tracePt t="18685" x="4467225" y="1927225"/>
          <p14:tracePt t="18688" x="4398963" y="1927225"/>
          <p14:tracePt t="18695" x="4335463" y="1920875"/>
          <p14:tracePt t="18700" x="4240213" y="1914525"/>
          <p14:tracePt t="18704" x="4176713" y="1908175"/>
          <p14:tracePt t="18709" x="4151313" y="1901825"/>
          <p14:tracePt t="18714" x="4100513" y="1895475"/>
          <p14:tracePt t="18718" x="4057650" y="1889125"/>
          <p14:tracePt t="18722" x="4038600" y="1889125"/>
          <p14:tracePt t="18730" x="4006850" y="1884363"/>
          <p14:tracePt t="18734" x="3987800" y="1878013"/>
          <p14:tracePt t="18738" x="3975100" y="1878013"/>
          <p14:tracePt t="18744" x="3962400" y="1878013"/>
          <p14:tracePt t="18747" x="3956050" y="1878013"/>
          <p14:tracePt t="18753" x="3943350" y="1871663"/>
          <p14:tracePt t="18762" x="3937000" y="1871663"/>
          <p14:tracePt t="18953" x="3937000" y="1878013"/>
          <p14:tracePt t="18958" x="3937000" y="1889125"/>
          <p14:tracePt t="18966" x="3937000" y="1901825"/>
          <p14:tracePt t="18971" x="3937000" y="1920875"/>
          <p14:tracePt t="18982" x="3937000" y="1933575"/>
          <p14:tracePt t="18992" x="3937000" y="1958975"/>
          <p14:tracePt t="19001" x="3943350" y="1971675"/>
          <p14:tracePt t="19005" x="3943350" y="1978025"/>
          <p14:tracePt t="19011" x="3943350" y="1984375"/>
          <p14:tracePt t="19029" x="3943350" y="1997075"/>
          <p14:tracePt t="19092" x="3956050" y="1997075"/>
          <p14:tracePt t="19097" x="3968750" y="1997075"/>
          <p14:tracePt t="19107" x="3981450" y="1997075"/>
          <p14:tracePt t="19114" x="3987800" y="1990725"/>
          <p14:tracePt t="19118" x="3994150" y="1984375"/>
          <p14:tracePt t="19128" x="4000500" y="1984375"/>
          <p14:tracePt t="19139" x="4006850" y="1978025"/>
          <p14:tracePt t="19142" x="4013200" y="1978025"/>
          <p14:tracePt t="19158" x="4019550" y="1971675"/>
          <p14:tracePt t="19162" x="4032250" y="1965325"/>
          <p14:tracePt t="19167" x="4032250" y="1958975"/>
          <p14:tracePt t="19172" x="4032250" y="1952625"/>
          <p14:tracePt t="19186" x="4044950" y="1946275"/>
          <p14:tracePt t="19200" x="4057650" y="1927225"/>
          <p14:tracePt t="19204" x="4064000" y="1920875"/>
          <p14:tracePt t="19218" x="4064000" y="1908175"/>
          <p14:tracePt t="19221" x="4070350" y="1908175"/>
          <p14:tracePt t="19227" x="4070350" y="1895475"/>
          <p14:tracePt t="19231" x="4076700" y="1889125"/>
          <p14:tracePt t="19239" x="4076700" y="1884363"/>
          <p14:tracePt t="19321" x="4081463" y="1884363"/>
          <p14:tracePt t="19337" x="4094163" y="1884363"/>
          <p14:tracePt t="19346" x="4094163" y="1901825"/>
          <p14:tracePt t="19353" x="4094163" y="1914525"/>
          <p14:tracePt t="19362" x="4094163" y="1933575"/>
          <p14:tracePt t="19369" x="4094163" y="1939925"/>
          <p14:tracePt t="19375" x="4094163" y="1952625"/>
          <p14:tracePt t="19378" x="4094163" y="1958975"/>
          <p14:tracePt t="19478" x="4094163" y="1946275"/>
          <p14:tracePt t="19488" x="4094163" y="1927225"/>
          <p14:tracePt t="19495" x="4094163" y="1908175"/>
          <p14:tracePt t="19503" x="4087813" y="1889125"/>
          <p14:tracePt t="19520" x="4087813" y="1884363"/>
          <p14:tracePt t="19564" x="4100513" y="1884363"/>
          <p14:tracePt t="19569" x="4106863" y="1884363"/>
          <p14:tracePt t="19576" x="4144963" y="1884363"/>
          <p14:tracePt t="19583" x="4195763" y="1889125"/>
          <p14:tracePt t="19592" x="4259263" y="1889125"/>
          <p14:tracePt t="19604" x="4410075" y="1895475"/>
          <p14:tracePt t="19612" x="4537075" y="1895475"/>
          <p14:tracePt t="19621" x="4638675" y="1895475"/>
          <p14:tracePt t="19629" x="4745038" y="1895475"/>
          <p14:tracePt t="19635" x="4808538" y="1895475"/>
          <p14:tracePt t="19644" x="4872038" y="1895475"/>
          <p14:tracePt t="19650" x="4910138" y="1895475"/>
          <p14:tracePt t="19657" x="4941888" y="1895475"/>
          <p14:tracePt t="19664" x="4967288" y="1895475"/>
          <p14:tracePt t="19669" x="4973638" y="1895475"/>
          <p14:tracePt t="19677" x="5018088" y="1895475"/>
          <p14:tracePt t="19682" x="5030788" y="1895475"/>
          <p14:tracePt t="19696" x="5062538" y="1889125"/>
          <p14:tracePt t="19700" x="5067300" y="1889125"/>
          <p14:tracePt t="19706" x="5080000" y="1889125"/>
          <p14:tracePt t="19710" x="5086350" y="1889125"/>
          <p14:tracePt t="19713" x="5092700" y="1889125"/>
          <p14:tracePt t="19720" x="5099050" y="1889125"/>
          <p14:tracePt t="19724" x="5111750" y="1889125"/>
          <p14:tracePt t="19728" x="5118100" y="1889125"/>
          <p14:tracePt t="19734" x="5137150" y="1889125"/>
          <p14:tracePt t="19739" x="5149850" y="1889125"/>
          <p14:tracePt t="19744" x="5156200" y="1889125"/>
          <p14:tracePt t="19753" x="5175250" y="1889125"/>
          <p14:tracePt t="19756" x="5181600" y="1889125"/>
          <p14:tracePt t="19761" x="5187950" y="1889125"/>
          <p14:tracePt t="19853" x="5175250" y="1889125"/>
          <p14:tracePt t="19860" x="5156200" y="1895475"/>
          <p14:tracePt t="19865" x="5130800" y="1895475"/>
          <p14:tracePt t="19871" x="5111750" y="1895475"/>
          <p14:tracePt t="19878" x="5062538" y="1901825"/>
          <p14:tracePt t="19883" x="5024438" y="1901825"/>
          <p14:tracePt t="19892" x="4986338" y="1901825"/>
          <p14:tracePt t="19897" x="4916488" y="1901825"/>
          <p14:tracePt t="19901" x="4884738" y="1901825"/>
          <p14:tracePt t="19907" x="4833938" y="1908175"/>
          <p14:tracePt t="19913" x="4783138" y="1908175"/>
          <p14:tracePt t="19918" x="4733925" y="1914525"/>
          <p14:tracePt t="19928" x="4638675" y="1920875"/>
          <p14:tracePt t="19933" x="4581525" y="1920875"/>
          <p14:tracePt t="19939" x="4524375" y="1927225"/>
          <p14:tracePt t="19943" x="4486275" y="1927225"/>
          <p14:tracePt t="19947" x="4460875" y="1933575"/>
          <p14:tracePt t="19955" x="4398963" y="1933575"/>
          <p14:tracePt t="19961" x="4367213" y="1939925"/>
          <p14:tracePt t="19964" x="4348163" y="1939925"/>
          <p14:tracePt t="19969" x="4335463" y="1939925"/>
          <p14:tracePt t="19974" x="4322763" y="1939925"/>
          <p14:tracePt t="20055" x="4316413" y="1939925"/>
          <p14:tracePt t="20067" x="4329113" y="1933575"/>
          <p14:tracePt t="20072" x="4341813" y="1927225"/>
          <p14:tracePt t="20082" x="4373563" y="1914525"/>
          <p14:tracePt t="20089" x="4410075" y="1901825"/>
          <p14:tracePt t="20097" x="4467225" y="1895475"/>
          <p14:tracePt t="20102" x="4511675" y="1889125"/>
          <p14:tracePt t="20111" x="4549775" y="1889125"/>
          <p14:tracePt t="20118" x="4645025" y="1889125"/>
          <p14:tracePt t="20124" x="4708525" y="1889125"/>
          <p14:tracePt t="20130" x="4789488" y="1889125"/>
          <p14:tracePt t="20135" x="4846638" y="1889125"/>
          <p14:tracePt t="20143" x="4948238" y="1901825"/>
          <p14:tracePt t="20149" x="5005388" y="1914525"/>
          <p14:tracePt t="20155" x="5056188" y="1920875"/>
          <p14:tracePt t="20160" x="5099050" y="1927225"/>
          <p14:tracePt t="20163" x="5111750" y="1933575"/>
          <p14:tracePt t="20166" x="5137150" y="1939925"/>
          <p14:tracePt t="20172" x="5162550" y="1946275"/>
          <p14:tracePt t="20178" x="5175250" y="1946275"/>
          <p14:tracePt t="20183" x="5181600" y="1952625"/>
          <p14:tracePt t="20284" x="5194300" y="1952625"/>
          <p14:tracePt t="20347" x="5200650" y="1952625"/>
          <p14:tracePt t="20354" x="5213350" y="1952625"/>
          <p14:tracePt t="20362" x="5238750" y="1952625"/>
          <p14:tracePt t="20368" x="5257800" y="1946275"/>
          <p14:tracePt t="20375" x="5295900" y="1939925"/>
          <p14:tracePt t="20383" x="5334000" y="1939925"/>
          <p14:tracePt t="20392" x="5378450" y="1933575"/>
          <p14:tracePt t="20399" x="5414963" y="1933575"/>
          <p14:tracePt t="20406" x="5434013" y="1933575"/>
          <p14:tracePt t="20415" x="5465763" y="1933575"/>
          <p14:tracePt t="20420" x="5478463" y="1933575"/>
          <p14:tracePt t="20445" x="5484813" y="1933575"/>
          <p14:tracePt t="20453" x="5491163" y="1933575"/>
          <p14:tracePt t="20465" x="5491163" y="1939925"/>
          <p14:tracePt t="20475" x="5497513" y="1958975"/>
          <p14:tracePt t="20487" x="5497513" y="1984375"/>
          <p14:tracePt t="20493" x="5497513" y="1990725"/>
          <p14:tracePt t="20498" x="5497513" y="2009775"/>
          <p14:tracePt t="20506" x="5497513" y="2028825"/>
          <p14:tracePt t="20517" x="5497513" y="2035175"/>
          <p14:tracePt t="20522" x="5497513" y="2041525"/>
          <p14:tracePt t="20527" x="5497513" y="2047875"/>
          <p14:tracePt t="20601" x="5491163" y="2047875"/>
          <p14:tracePt t="20616" x="5484813" y="2047875"/>
          <p14:tracePt t="20622" x="5484813" y="2041525"/>
          <p14:tracePt t="20632" x="5484813" y="2028825"/>
          <p14:tracePt t="20645" x="5484813" y="2022475"/>
          <p14:tracePt t="20673" x="5484813" y="2016125"/>
          <p14:tracePt t="20688" x="5484813" y="2009775"/>
          <p14:tracePt t="20697" x="5484813" y="1997075"/>
          <p14:tracePt t="20704" x="5484813" y="1990725"/>
          <p14:tracePt t="20715" x="5491163" y="1978025"/>
          <p14:tracePt t="20719" x="5491163" y="1965325"/>
          <p14:tracePt t="20726" x="5491163" y="1958975"/>
          <p14:tracePt t="20734" x="5497513" y="1946275"/>
          <p14:tracePt t="20744" x="5497513" y="1920875"/>
          <p14:tracePt t="20748" x="5497513" y="1914525"/>
          <p14:tracePt t="20755" x="5497513" y="1901825"/>
          <p14:tracePt t="20763" x="5497513" y="1895475"/>
          <p14:tracePt t="20771" x="5497513" y="1884363"/>
          <p14:tracePt t="20776" x="5497513" y="1878013"/>
          <p14:tracePt t="20793" x="5497513" y="1871663"/>
          <p14:tracePt t="20875" x="5497513" y="1878013"/>
          <p14:tracePt t="20886" x="5503863" y="1901825"/>
          <p14:tracePt t="20892" x="5503863" y="1914525"/>
          <p14:tracePt t="20900" x="5503863" y="1939925"/>
          <p14:tracePt t="20905" x="5503863" y="1952625"/>
          <p14:tracePt t="20915" x="5503863" y="1978025"/>
          <p14:tracePt t="20919" x="5503863" y="1990725"/>
          <p14:tracePt t="20927" x="5503863" y="2003425"/>
          <p14:tracePt t="20932" x="5503863" y="2009775"/>
          <p14:tracePt t="20936" x="5503863" y="2028825"/>
          <p14:tracePt t="20942" x="5503863" y="2035175"/>
          <p14:tracePt t="21015" x="5497513" y="2041525"/>
          <p14:tracePt t="21030" x="5497513" y="2035175"/>
          <p14:tracePt t="21042" x="5497513" y="2028825"/>
          <p14:tracePt t="21046" x="5503863" y="2016125"/>
          <p14:tracePt t="21050" x="5510213" y="2009775"/>
          <p14:tracePt t="21056" x="5522913" y="1997075"/>
          <p14:tracePt t="21062" x="5529263" y="1990725"/>
          <p14:tracePt t="21069" x="5554663" y="1978025"/>
          <p14:tracePt t="21073" x="5567363" y="1971675"/>
          <p14:tracePt t="21078" x="5580063" y="1958975"/>
          <p14:tracePt t="21084" x="5605463" y="1946275"/>
          <p14:tracePt t="21087" x="5605463" y="1939925"/>
          <p14:tracePt t="21093" x="5630863" y="1933575"/>
          <p14:tracePt t="21102" x="5668963" y="1908175"/>
          <p14:tracePt t="21106" x="5675313" y="1908175"/>
          <p14:tracePt t="21111" x="5694363" y="1901825"/>
          <p14:tracePt t="21118" x="5713413" y="1895475"/>
          <p14:tracePt t="21122" x="5718175" y="1889125"/>
          <p14:tracePt t="21125" x="5724525" y="1889125"/>
          <p14:tracePt t="21132" x="5743575" y="1878013"/>
          <p14:tracePt t="21135" x="5756275" y="1871663"/>
          <p14:tracePt t="21141" x="5762625" y="1871663"/>
          <p14:tracePt t="21147" x="5775325" y="1871663"/>
          <p14:tracePt t="21157" x="5781675" y="1871663"/>
          <p14:tracePt t="21170" x="5788025" y="1871663"/>
          <p14:tracePt t="21173" x="5800725" y="1865313"/>
          <p14:tracePt t="21184" x="5807075" y="1871663"/>
          <p14:tracePt t="21188" x="5813425" y="1878013"/>
          <p14:tracePt t="21198" x="5826125" y="1889125"/>
          <p14:tracePt t="21204" x="5845175" y="1901825"/>
          <p14:tracePt t="21211" x="5845175" y="1908175"/>
          <p14:tracePt t="21217" x="5851525" y="1920875"/>
          <p14:tracePt t="21224" x="5851525" y="1933575"/>
          <p14:tracePt t="21233" x="5864225" y="1952625"/>
          <p14:tracePt t="21236" x="5870575" y="1965325"/>
          <p14:tracePt t="21242" x="5876925" y="1971675"/>
          <p14:tracePt t="21245" x="5876925" y="1984375"/>
          <p14:tracePt t="21249" x="5883275" y="1984375"/>
          <p14:tracePt t="21257" x="5889625" y="1990725"/>
          <p14:tracePt t="21262" x="5895975" y="2003425"/>
          <p14:tracePt t="21265" x="5902325" y="2003425"/>
          <p14:tracePt t="21270" x="5908675" y="2009775"/>
          <p14:tracePt t="21273" x="5915025" y="2016125"/>
          <p14:tracePt t="21277" x="5921375" y="2016125"/>
          <p14:tracePt t="21280" x="5927725" y="2022475"/>
          <p14:tracePt t="21291" x="5940425" y="2028825"/>
          <p14:tracePt t="21300" x="5946775" y="2028825"/>
          <p14:tracePt t="21305" x="5953125" y="2028825"/>
          <p14:tracePt t="21311" x="5965825" y="2028825"/>
          <p14:tracePt t="21316" x="5972175" y="2028825"/>
          <p14:tracePt t="21323" x="5978525" y="2022475"/>
          <p14:tracePt t="21328" x="5991225" y="2016125"/>
          <p14:tracePt t="21330" x="5991225" y="2009775"/>
          <p14:tracePt t="21334" x="6003925" y="2009775"/>
          <p14:tracePt t="21338" x="6010275" y="1997075"/>
          <p14:tracePt t="21341" x="6016625" y="1990725"/>
          <p14:tracePt t="21344" x="6022975" y="1984375"/>
          <p14:tracePt t="21347" x="6029325" y="1984375"/>
          <p14:tracePt t="21353" x="6042025" y="1965325"/>
          <p14:tracePt t="21358" x="6053138" y="1958975"/>
          <p14:tracePt t="21362" x="6065838" y="1946275"/>
          <p14:tracePt t="21367" x="6084888" y="1939925"/>
          <p14:tracePt t="21370" x="6091238" y="1933575"/>
          <p14:tracePt t="21373" x="6097588" y="1927225"/>
          <p14:tracePt t="21377" x="6103938" y="1920875"/>
          <p14:tracePt t="21383" x="6110288" y="1908175"/>
          <p14:tracePt t="21386" x="6122988" y="1908175"/>
          <p14:tracePt t="21390" x="6129338" y="1908175"/>
          <p14:tracePt t="22092" x="6129338" y="1914525"/>
          <p14:tracePt t="22100" x="6116638" y="1914525"/>
          <p14:tracePt t="22108" x="6103938" y="1920875"/>
          <p14:tracePt t="22116" x="6091238" y="1933575"/>
          <p14:tracePt t="22127" x="6059488" y="1939925"/>
          <p14:tracePt t="22136" x="6003925" y="1971675"/>
          <p14:tracePt t="22144" x="5959475" y="1990725"/>
          <p14:tracePt t="22151" x="5864225" y="2035175"/>
          <p14:tracePt t="22157" x="5807075" y="2073275"/>
          <p14:tracePt t="22162" x="5768975" y="2092325"/>
          <p14:tracePt t="22172" x="5688013" y="2136775"/>
          <p14:tracePt t="22178" x="5630863" y="2174875"/>
          <p14:tracePt t="22185" x="5554663" y="2225675"/>
          <p14:tracePt t="22192" x="5503863" y="2262188"/>
          <p14:tracePt t="22200" x="5446713" y="2312988"/>
          <p14:tracePt t="22206" x="5384800" y="2363788"/>
          <p14:tracePt t="22212" x="5334000" y="2395538"/>
          <p14:tracePt t="22218" x="5276850" y="2439988"/>
          <p14:tracePt t="22222" x="5251450" y="2452688"/>
          <p14:tracePt t="22227" x="5226050" y="2478088"/>
          <p14:tracePt t="22238" x="5149850" y="2535238"/>
          <p14:tracePt t="22247" x="5092700" y="2571750"/>
          <p14:tracePt t="22253" x="5037138" y="2609850"/>
          <p14:tracePt t="22259" x="5018088" y="2641600"/>
          <p14:tracePt t="22266" x="4941888" y="2705100"/>
          <p14:tracePt t="22271" x="4903788" y="2743200"/>
          <p14:tracePt t="22281" x="4827588" y="2813050"/>
          <p14:tracePt t="22287" x="4776788" y="2857500"/>
          <p14:tracePt t="22296" x="4708525" y="2925763"/>
          <p14:tracePt t="22301" x="4683125" y="2944813"/>
          <p14:tracePt t="22306" x="4651375" y="2976563"/>
          <p14:tracePt t="22312" x="4625975" y="3008313"/>
          <p14:tracePt t="22317" x="4606925" y="3021013"/>
          <p14:tracePt t="22325" x="4594225" y="3033713"/>
          <p14:tracePt t="22330" x="4568825" y="3059113"/>
          <p14:tracePt t="22335" x="4556125" y="3078163"/>
          <p14:tracePt t="22341" x="4549775" y="3090863"/>
          <p14:tracePt t="22345" x="4524375" y="3109913"/>
          <p14:tracePt t="22349" x="4511675" y="3122613"/>
          <p14:tracePt t="22358" x="4479925" y="3148013"/>
          <p14:tracePt t="22362" x="4460875" y="3167063"/>
          <p14:tracePt t="22367" x="4429125" y="3186113"/>
          <p14:tracePt t="22373" x="4392613" y="3211513"/>
          <p14:tracePt t="22377" x="4373563" y="3224213"/>
          <p14:tracePt t="22381" x="4335463" y="3236913"/>
          <p14:tracePt t="22388" x="4310063" y="3255963"/>
          <p14:tracePt t="22394" x="4240213" y="3273425"/>
          <p14:tracePt t="22398" x="4195763" y="3292475"/>
          <p14:tracePt t="22403" x="4176713" y="3292475"/>
          <p14:tracePt t="22407" x="4144963" y="3298825"/>
          <p14:tracePt t="22411" x="4113213" y="3305175"/>
          <p14:tracePt t="22415" x="4087813" y="3311525"/>
          <p14:tracePt t="22424" x="4019550" y="3324225"/>
          <p14:tracePt t="22429" x="3981450" y="3330575"/>
          <p14:tracePt t="22436" x="3937000" y="3336925"/>
          <p14:tracePt t="22442" x="3886200" y="3336925"/>
          <p14:tracePt t="22451" x="3822700" y="3349625"/>
          <p14:tracePt t="22460" x="3722688" y="3349625"/>
          <p14:tracePt t="22467" x="3633788" y="3349625"/>
          <p14:tracePt t="22472" x="3557588" y="3349625"/>
          <p14:tracePt t="22477" x="3513138" y="3349625"/>
          <p14:tracePt t="22488" x="3375025" y="3336925"/>
          <p14:tracePt t="22497" x="3305175" y="3330575"/>
          <p14:tracePt t="22505" x="3228975" y="3317875"/>
          <p14:tracePt t="22513" x="3171825" y="3311525"/>
          <p14:tracePt t="22519" x="3127375" y="3298825"/>
          <p14:tracePt t="22524" x="3101975" y="3298825"/>
          <p14:tracePt t="22535" x="3078163" y="3298825"/>
          <p14:tracePt t="22539" x="3059113" y="3292475"/>
          <p14:tracePt t="22544" x="3052763" y="3292475"/>
          <p14:tracePt t="22548" x="3040063" y="3286125"/>
          <p14:tracePt t="22634" x="3033713" y="3286125"/>
          <p14:tracePt t="22645" x="3021013" y="3286125"/>
          <p14:tracePt t="22689" x="3014663" y="3279775"/>
          <p14:tracePt t="22710" x="3008313" y="3267075"/>
          <p14:tracePt t="22776" x="3008313" y="3260725"/>
          <p14:tracePt t="22782" x="3008313" y="3249613"/>
          <p14:tracePt t="22787" x="3008313" y="3243263"/>
          <p14:tracePt t="22791" x="3008313" y="3236913"/>
          <p14:tracePt t="22797" x="3008313" y="3217863"/>
          <p14:tracePt t="22801" x="3008313" y="3211513"/>
          <p14:tracePt t="22805" x="3008313" y="3205163"/>
          <p14:tracePt t="22815" x="3008313" y="3186113"/>
          <p14:tracePt t="22820" x="3008313" y="3173413"/>
          <p14:tracePt t="22827" x="3014663" y="3141663"/>
          <p14:tracePt t="22834" x="3014663" y="3135313"/>
          <p14:tracePt t="22837" x="3014663" y="3116263"/>
          <p14:tracePt t="22845" x="3021013" y="3103563"/>
          <p14:tracePt t="22851" x="3021013" y="3084513"/>
          <p14:tracePt t="22854" x="3033713" y="3065463"/>
          <p14:tracePt t="22860" x="3033713" y="3059113"/>
          <p14:tracePt t="22863" x="3033713" y="3052763"/>
          <p14:tracePt t="22866" x="3040063" y="3052763"/>
          <p14:tracePt t="22869" x="3040063" y="3040063"/>
          <p14:tracePt t="22875" x="3046413" y="3027363"/>
          <p14:tracePt t="22879" x="3059113" y="3014663"/>
          <p14:tracePt t="22882" x="3065463" y="3008313"/>
          <p14:tracePt t="22885" x="3071813" y="3001963"/>
          <p14:tracePt t="22891" x="3078163" y="2995613"/>
          <p14:tracePt t="22898" x="3078163" y="2989263"/>
          <p14:tracePt t="22957" x="3078163" y="2982913"/>
          <p14:tracePt t="22964" x="3097213" y="2976563"/>
          <p14:tracePt t="22972" x="3121025" y="2951163"/>
          <p14:tracePt t="22978" x="3133725" y="2932113"/>
          <p14:tracePt t="22986" x="3152775" y="2919413"/>
          <p14:tracePt t="22991" x="3171825" y="2895600"/>
          <p14:tracePt t="22995" x="3178175" y="2889250"/>
          <p14:tracePt t="23002" x="3209925" y="2863850"/>
          <p14:tracePt t="23006" x="3222625" y="2851150"/>
          <p14:tracePt t="23012" x="3241675" y="2838450"/>
          <p14:tracePt t="23018" x="3267075" y="2813050"/>
          <p14:tracePt t="23021" x="3273425" y="2800350"/>
          <p14:tracePt t="23025" x="3292475" y="2794000"/>
          <p14:tracePt t="23029" x="3311525" y="2781300"/>
          <p14:tracePt t="23032" x="3336925" y="2762250"/>
          <p14:tracePt t="23035" x="3343275" y="2762250"/>
          <p14:tracePt t="23037" x="3349625" y="2749550"/>
          <p14:tracePt t="23041" x="3368675" y="2736850"/>
          <p14:tracePt t="23047" x="3394075" y="2724150"/>
          <p14:tracePt t="23052" x="3425825" y="2705100"/>
          <p14:tracePt t="23056" x="3455988" y="2692400"/>
          <p14:tracePt t="23058" x="3468688" y="2686050"/>
          <p14:tracePt t="23064" x="3500438" y="2673350"/>
          <p14:tracePt t="23067" x="3513138" y="2667000"/>
          <p14:tracePt t="23072" x="3525838" y="2667000"/>
          <p14:tracePt t="23080" x="3563938" y="2660650"/>
          <p14:tracePt t="23084" x="3589338" y="2660650"/>
          <p14:tracePt t="23088" x="3614738" y="2660650"/>
          <p14:tracePt t="23093" x="3627438" y="2660650"/>
          <p14:tracePt t="23097" x="3659188" y="2660650"/>
          <p14:tracePt t="23101" x="3684588" y="2660650"/>
          <p14:tracePt t="23106" x="3716338" y="2660650"/>
          <p14:tracePt t="23114" x="3771900" y="2667000"/>
          <p14:tracePt t="23118" x="3810000" y="2673350"/>
          <p14:tracePt t="23122" x="3841750" y="2686050"/>
          <p14:tracePt t="23128" x="3898900" y="2698750"/>
          <p14:tracePt t="23133" x="3930650" y="2705100"/>
          <p14:tracePt t="23137" x="3981450" y="2717800"/>
          <p14:tracePt t="23143" x="4038600" y="2724150"/>
          <p14:tracePt t="23147" x="4070350" y="2730500"/>
          <p14:tracePt t="23150" x="4094163" y="2736850"/>
          <p14:tracePt t="23153" x="4125913" y="2749550"/>
          <p14:tracePt t="23158" x="4170363" y="2755900"/>
          <p14:tracePt t="23162" x="4202113" y="2768600"/>
          <p14:tracePt t="23166" x="4233863" y="2774950"/>
          <p14:tracePt t="23173" x="4265613" y="2787650"/>
          <p14:tracePt t="23185" x="4335463" y="2806700"/>
          <p14:tracePt t="23192" x="4373563" y="2819400"/>
          <p14:tracePt t="23199" x="4392613" y="2832100"/>
          <p14:tracePt t="23243" x="4405313" y="2838450"/>
          <p14:tracePt t="23270" x="4405313" y="2844800"/>
          <p14:tracePt t="23275" x="4410075" y="2844800"/>
          <p14:tracePt t="23283" x="4416425" y="2844800"/>
          <p14:tracePt t="23293" x="4429125" y="2844800"/>
          <p14:tracePt t="23300" x="4435475" y="2844800"/>
          <p14:tracePt t="23306" x="4441825" y="2844800"/>
          <p14:tracePt t="23312" x="4448175" y="2844800"/>
          <p14:tracePt t="23318" x="4454525" y="2844800"/>
          <p14:tracePt t="23331" x="4460875" y="2844800"/>
          <p14:tracePt t="23385" x="4467225" y="2844800"/>
          <p14:tracePt t="23398" x="4473575" y="2844800"/>
          <p14:tracePt t="23414" x="4479925" y="2844800"/>
          <p14:tracePt t="23420" x="4479925" y="2838450"/>
          <p14:tracePt t="23615" x="4486275" y="2838450"/>
          <p14:tracePt t="23950" x="4486275" y="2832100"/>
          <p14:tracePt t="23955" x="4498975" y="2813050"/>
          <p14:tracePt t="23968" x="4524375" y="2774950"/>
          <p14:tracePt t="23980" x="4537075" y="2743200"/>
          <p14:tracePt t="23987" x="4556125" y="2711450"/>
          <p14:tracePt t="23995" x="4562475" y="2679700"/>
          <p14:tracePt t="24001" x="4568825" y="2654300"/>
          <p14:tracePt t="24013" x="4568825" y="2628900"/>
          <p14:tracePt t="24023" x="4568825" y="2603500"/>
          <p14:tracePt t="24029" x="4568825" y="2584450"/>
          <p14:tracePt t="24035" x="4568825" y="2578100"/>
          <p14:tracePt t="24040" x="4543425" y="2560638"/>
          <p14:tracePt t="24045" x="4524375" y="2541588"/>
          <p14:tracePt t="24057" x="4473575" y="2484438"/>
          <p14:tracePt t="24067" x="4367213" y="2408238"/>
          <p14:tracePt t="24077" x="4164013" y="2300288"/>
          <p14:tracePt t="24083" x="3975100" y="2219325"/>
          <p14:tracePt t="24088" x="3848100" y="2168525"/>
          <p14:tracePt t="24093" x="3748088" y="2124075"/>
          <p14:tracePt t="24101" x="3513138" y="2035175"/>
          <p14:tracePt t="24107" x="3394075" y="1997075"/>
          <p14:tracePt t="24112" x="3279775" y="1965325"/>
          <p14:tracePt t="24118" x="3146425" y="1920875"/>
          <p14:tracePt t="24123" x="3052763" y="1901825"/>
          <p14:tracePt t="24132" x="2925763" y="1878013"/>
          <p14:tracePt t="24138" x="2836863" y="1858963"/>
          <p14:tracePt t="24145" x="2768600" y="1839913"/>
          <p14:tracePt t="24150" x="2743200" y="1833563"/>
          <p14:tracePt t="24154" x="2730500" y="1827213"/>
          <p14:tracePt t="24161" x="2717800" y="1820863"/>
          <p14:tracePt t="24165" x="2717800" y="1814513"/>
          <p14:tracePt t="24181" x="2717800" y="1795463"/>
          <p14:tracePt t="24187" x="2724150" y="1776413"/>
          <p14:tracePt t="24193" x="2736850" y="1757363"/>
          <p14:tracePt t="24198" x="2792413" y="1712913"/>
          <p14:tracePt t="24202" x="2843213" y="1687513"/>
          <p14:tracePt t="24210" x="2906713" y="1662113"/>
          <p14:tracePt t="24215" x="3033713" y="1630363"/>
          <p14:tracePt t="24220" x="3101975" y="1611313"/>
          <p14:tracePt t="24226" x="3203575" y="1598613"/>
          <p14:tracePt t="24231" x="3336925" y="1585913"/>
          <p14:tracePt t="24235" x="3413125" y="1579563"/>
          <p14:tracePt t="24243" x="3576638" y="1566863"/>
          <p14:tracePt t="24248" x="3709988" y="1560513"/>
          <p14:tracePt t="24254" x="3822700" y="1554163"/>
          <p14:tracePt t="24260" x="3975100" y="1547813"/>
          <p14:tracePt t="24266" x="4132263" y="1547813"/>
          <p14:tracePt t="24275" x="4341813" y="1543050"/>
          <p14:tracePt t="24282" x="4460875" y="1536700"/>
          <p14:tracePt t="24290" x="4645025" y="1536700"/>
          <p14:tracePt t="24295" x="4721225" y="1536700"/>
          <p14:tracePt t="24304" x="4865688" y="1536700"/>
          <p14:tracePt t="24311" x="4967288" y="1536700"/>
          <p14:tracePt t="24320" x="5092700" y="1547813"/>
          <p14:tracePt t="24325" x="5175250" y="1566863"/>
          <p14:tracePt t="24330" x="5219700" y="1579563"/>
          <p14:tracePt t="24339" x="5289550" y="1598613"/>
          <p14:tracePt t="24346" x="5321300" y="1617663"/>
          <p14:tracePt t="24352" x="5346700" y="1643063"/>
          <p14:tracePt t="24357" x="5359400" y="1668463"/>
          <p14:tracePt t="24366" x="5378450" y="1693863"/>
          <p14:tracePt t="24371" x="5384800" y="1744663"/>
          <p14:tracePt t="24377" x="5384800" y="1782763"/>
          <p14:tracePt t="24386" x="5384800" y="1878013"/>
          <p14:tracePt t="24391" x="5359400" y="1946275"/>
          <p14:tracePt t="24401" x="5314950" y="2041525"/>
          <p14:tracePt t="24408" x="5257800" y="2136775"/>
          <p14:tracePt t="24414" x="5181600" y="2230438"/>
          <p14:tracePt t="24419" x="5118100" y="2293938"/>
          <p14:tracePt t="24423" x="5056188" y="2351088"/>
          <p14:tracePt t="24433" x="4941888" y="2439988"/>
          <p14:tracePt t="24438" x="4833938" y="2490788"/>
          <p14:tracePt t="24445" x="4757738" y="2516188"/>
          <p14:tracePt t="24449" x="4695825" y="2535238"/>
          <p14:tracePt t="24454" x="4651375" y="2541588"/>
          <p14:tracePt t="24463" x="4587875" y="2554288"/>
          <p14:tracePt t="24470" x="4473575" y="2554288"/>
          <p14:tracePt t="24479" x="4386263" y="2554288"/>
          <p14:tracePt t="24485" x="4265613" y="2547938"/>
          <p14:tracePt t="24493" x="4170363" y="2516188"/>
          <p14:tracePt t="24500" x="4006850" y="2446338"/>
          <p14:tracePt t="24506" x="3898900" y="2382838"/>
          <p14:tracePt t="24512" x="3748088" y="2281238"/>
          <p14:tracePt t="24517" x="3640138" y="2212975"/>
          <p14:tracePt t="24523" x="3475038" y="2085975"/>
          <p14:tracePt t="24527" x="3419475" y="2041525"/>
          <p14:tracePt t="24531" x="3324225" y="1952625"/>
          <p14:tracePt t="24537" x="3235325" y="1878013"/>
          <p14:tracePt t="24543" x="3101975" y="1738313"/>
          <p14:tracePt t="24547" x="3008313" y="1624013"/>
          <p14:tracePt t="24553" x="2938463" y="1530350"/>
          <p14:tracePt t="24556" x="2887663" y="1473200"/>
          <p14:tracePt t="24560" x="2855913" y="1422400"/>
          <p14:tracePt t="24564" x="2824163" y="1365250"/>
          <p14:tracePt t="24573" x="2792413" y="1308100"/>
          <p14:tracePt t="24576" x="2786063" y="1301750"/>
          <p14:tracePt t="24580" x="2786063" y="1276350"/>
          <p14:tracePt t="24585" x="2786063" y="1250950"/>
          <p14:tracePt t="24594" x="2786063" y="1244600"/>
          <p14:tracePt t="24596" x="2786063" y="1238250"/>
          <p14:tracePt t="24602" x="2786063" y="1212850"/>
          <p14:tracePt t="24607" x="2798763" y="1206500"/>
          <p14:tracePt t="24616" x="2849563" y="1195388"/>
          <p14:tracePt t="24625" x="2957513" y="1169988"/>
          <p14:tracePt t="24634" x="3065463" y="1169988"/>
          <p14:tracePt t="24639" x="3209925" y="1169988"/>
          <p14:tracePt t="24644" x="3279775" y="1169988"/>
          <p14:tracePt t="24650" x="3487738" y="1169988"/>
          <p14:tracePt t="24655" x="3640138" y="1189038"/>
          <p14:tracePt t="24660" x="3778250" y="1200150"/>
          <p14:tracePt t="24670" x="4132263" y="1244600"/>
          <p14:tracePt t="24678" x="4405313" y="1295400"/>
          <p14:tracePt t="24685" x="4776788" y="1358900"/>
          <p14:tracePt t="24692" x="4986338" y="1409700"/>
          <p14:tracePt t="24698" x="5251450" y="1466850"/>
          <p14:tracePt t="24702" x="5395913" y="1504950"/>
          <p14:tracePt t="24706" x="5535613" y="1554163"/>
          <p14:tracePt t="24714" x="5724525" y="1630363"/>
          <p14:tracePt t="24719" x="5838825" y="1681163"/>
          <p14:tracePt t="24726" x="5940425" y="1731963"/>
          <p14:tracePt t="24733" x="6035675" y="1808163"/>
          <p14:tracePt t="24739" x="6084888" y="1846263"/>
          <p14:tracePt t="24747" x="6110288" y="1895475"/>
          <p14:tracePt t="24751" x="6116638" y="1927225"/>
          <p14:tracePt t="24758" x="6122988" y="1958975"/>
          <p14:tracePt t="24762" x="6122988" y="1978025"/>
          <p14:tracePt t="24765" x="6122988" y="1990725"/>
          <p14:tracePt t="24769" x="6122988" y="2016125"/>
          <p14:tracePt t="24777" x="6103938" y="2054225"/>
          <p14:tracePt t="24780" x="6084888" y="2079625"/>
          <p14:tracePt t="24784" x="6065838" y="2092325"/>
          <p14:tracePt t="24788" x="6046788" y="2130425"/>
          <p14:tracePt t="24791" x="6022975" y="2143125"/>
          <p14:tracePt t="24796" x="5991225" y="2168525"/>
          <p14:tracePt t="24799" x="5953125" y="2187575"/>
          <p14:tracePt t="24807" x="5883275" y="2212975"/>
          <p14:tracePt t="24810" x="5864225" y="2219325"/>
          <p14:tracePt t="24814" x="5800725" y="2230438"/>
          <p14:tracePt t="24821" x="5743575" y="2236788"/>
          <p14:tracePt t="24827" x="5694363" y="2236788"/>
          <p14:tracePt t="24831" x="5611813" y="2236788"/>
          <p14:tracePt t="24838" x="5541963" y="2236788"/>
          <p14:tracePt t="24842" x="5516563" y="2230438"/>
          <p14:tracePt t="24846" x="5459413" y="2225675"/>
          <p14:tracePt t="24852" x="5414963" y="2206625"/>
          <p14:tracePt t="24855" x="5378450" y="2193925"/>
          <p14:tracePt t="24859" x="5353050" y="2187575"/>
          <p14:tracePt t="24864" x="5302250" y="2168525"/>
          <p14:tracePt t="24872" x="5219700" y="2130425"/>
          <p14:tracePt t="24879" x="5168900" y="2098675"/>
          <p14:tracePt t="24885" x="5111750" y="2066925"/>
          <p14:tracePt t="24890" x="5056188" y="2035175"/>
          <p14:tracePt t="24894" x="5037138" y="2016125"/>
          <p14:tracePt t="24901" x="4960938" y="1958975"/>
          <p14:tracePt t="24906" x="4935538" y="1946275"/>
          <p14:tracePt t="24911" x="4916488" y="1920875"/>
          <p14:tracePt t="24917" x="4878388" y="1889125"/>
          <p14:tracePt t="24922" x="4865688" y="1878013"/>
          <p14:tracePt t="24926" x="4852988" y="1871663"/>
          <p14:tracePt t="24935" x="4833938" y="1839913"/>
          <p14:tracePt t="24939" x="4827588" y="1833563"/>
          <p14:tracePt t="24942" x="4821238" y="1820863"/>
          <p14:tracePt t="24957" x="4814888" y="1808163"/>
          <p14:tracePt t="24972" x="4814888" y="1789113"/>
          <p14:tracePt t="24981" x="4821238" y="1776413"/>
          <p14:tracePt t="24986" x="4833938" y="1757363"/>
          <p14:tracePt t="24992" x="4859338" y="1744663"/>
          <p14:tracePt t="24998" x="4878388" y="1719263"/>
          <p14:tracePt t="25004" x="4916488" y="1700213"/>
          <p14:tracePt t="25013" x="4954588" y="1674813"/>
          <p14:tracePt t="25019" x="4992688" y="1649413"/>
          <p14:tracePt t="25024" x="5030788" y="1643063"/>
          <p14:tracePt t="25028" x="5049838" y="1636713"/>
          <p14:tracePt t="25032" x="5086350" y="1617663"/>
          <p14:tracePt t="25036" x="5130800" y="1604963"/>
          <p14:tracePt t="25044" x="5175250" y="1592263"/>
          <p14:tracePt t="25048" x="5257800" y="1579563"/>
          <p14:tracePt t="25052" x="5308600" y="1573213"/>
          <p14:tracePt t="25059" x="5365750" y="1560513"/>
          <p14:tracePt t="25063" x="5421313" y="1554163"/>
          <p14:tracePt t="25066" x="5484813" y="1547813"/>
          <p14:tracePt t="25074" x="5580063" y="1536700"/>
          <p14:tracePt t="25080" x="5662613" y="1530350"/>
          <p14:tracePt t="25086" x="5737225" y="1517650"/>
          <p14:tracePt t="25092" x="5794375" y="1517650"/>
          <p14:tracePt t="25096" x="5838825" y="1517650"/>
          <p14:tracePt t="25099" x="5883275" y="1517650"/>
          <p14:tracePt t="25107" x="5953125" y="1511300"/>
          <p14:tracePt t="25111" x="5997575" y="1511300"/>
          <p14:tracePt t="25115" x="6022975" y="1511300"/>
          <p14:tracePt t="25119" x="6065838" y="1504950"/>
          <p14:tracePt t="25124" x="6084888" y="1504950"/>
          <p14:tracePt t="25127" x="6110288" y="1504950"/>
          <p14:tracePt t="25131" x="6135688" y="1504950"/>
          <p14:tracePt t="25136" x="6167438" y="1517650"/>
          <p14:tracePt t="25140" x="6192838" y="1524000"/>
          <p14:tracePt t="25143" x="6205538" y="1530350"/>
          <p14:tracePt t="25146" x="6218238" y="1543050"/>
          <p14:tracePt t="25151" x="6256338" y="1566863"/>
          <p14:tracePt t="25157" x="6275388" y="1585913"/>
          <p14:tracePt t="25161" x="6294438" y="1617663"/>
          <p14:tracePt t="25168" x="6326188" y="1674813"/>
          <p14:tracePt t="25173" x="6345238" y="1731963"/>
          <p14:tracePt t="25178" x="6351588" y="1770063"/>
          <p14:tracePt t="25184" x="6364288" y="1865313"/>
          <p14:tracePt t="25188" x="6364288" y="1933575"/>
          <p14:tracePt t="25192" x="6364288" y="1990725"/>
          <p14:tracePt t="25201" x="6357938" y="2073275"/>
          <p14:tracePt t="25205" x="6307138" y="2187575"/>
          <p14:tracePt t="25209" x="6281738" y="2243138"/>
          <p14:tracePt t="25215" x="6218238" y="2325688"/>
          <p14:tracePt t="25219" x="6167438" y="2382838"/>
          <p14:tracePt t="25223" x="6097588" y="2446338"/>
          <p14:tracePt t="25231" x="5965825" y="2528888"/>
          <p14:tracePt t="25236" x="5876925" y="2571750"/>
          <p14:tracePt t="25242" x="5768975" y="2616200"/>
          <p14:tracePt t="25248" x="5618163" y="2654300"/>
          <p14:tracePt t="25252" x="5535613" y="2673350"/>
          <p14:tracePt t="25256" x="5414963" y="2679700"/>
          <p14:tracePt t="25266" x="5213350" y="2679700"/>
          <p14:tracePt t="25271" x="5043488" y="2679700"/>
          <p14:tracePt t="25279" x="4827588" y="2647950"/>
          <p14:tracePt t="25284" x="4600575" y="2584450"/>
          <p14:tracePt t="25288" x="4467225" y="2535238"/>
          <p14:tracePt t="25296" x="4202113" y="2408238"/>
          <p14:tracePt t="25302" x="4006850" y="2287588"/>
          <p14:tracePt t="25308" x="3841750" y="2174875"/>
          <p14:tracePt t="25313" x="3716338" y="2060575"/>
          <p14:tracePt t="25318" x="3602038" y="1952625"/>
          <p14:tracePt t="25327" x="3394075" y="1751013"/>
          <p14:tracePt t="25332" x="3292475" y="1617663"/>
          <p14:tracePt t="25341" x="3159125" y="1422400"/>
          <p14:tracePt t="25347" x="3090863" y="1295400"/>
          <p14:tracePt t="25354" x="3059113" y="1206500"/>
          <p14:tracePt t="25359" x="3040063" y="1112838"/>
          <p14:tracePt t="25364" x="3040063" y="1055688"/>
          <p14:tracePt t="25375" x="3040063" y="985838"/>
          <p14:tracePt t="25380" x="3052763" y="954088"/>
          <p14:tracePt t="25387" x="3090863" y="922338"/>
          <p14:tracePt t="25393" x="3114675" y="903288"/>
          <p14:tracePt t="25397" x="3140075" y="890588"/>
          <p14:tracePt t="25403" x="3184525" y="877888"/>
          <p14:tracePt t="25407" x="3209925" y="865188"/>
          <p14:tracePt t="25412" x="3248025" y="858838"/>
          <p14:tracePt t="25421" x="3375025" y="847725"/>
          <p14:tracePt t="25426" x="3455988" y="847725"/>
          <p14:tracePt t="25432" x="3563938" y="841375"/>
          <p14:tracePt t="25437" x="3665538" y="841375"/>
          <p14:tracePt t="25441" x="3741738" y="841375"/>
          <p14:tracePt t="25445" x="3822700" y="854075"/>
          <p14:tracePt t="25453" x="4000500" y="890588"/>
          <p14:tracePt t="25458" x="4113213" y="915988"/>
          <p14:tracePt t="25464" x="4233863" y="947738"/>
          <p14:tracePt t="25468" x="4316413" y="973138"/>
          <p14:tracePt t="25473" x="4405313" y="1004888"/>
          <p14:tracePt t="25481" x="4492625" y="1042988"/>
          <p14:tracePt t="25490" x="4651375" y="1112838"/>
          <p14:tracePt t="25497" x="4745038" y="1163638"/>
          <p14:tracePt t="25501" x="4776788" y="1182688"/>
          <p14:tracePt t="25505" x="4808538" y="1195388"/>
          <p14:tracePt t="25511" x="4827588" y="1219200"/>
          <p14:tracePt t="25514" x="4852988" y="1244600"/>
          <p14:tracePt t="25518" x="4859338" y="1250950"/>
          <p14:tracePt t="25521" x="4859338" y="1257300"/>
          <p14:tracePt t="25530" x="4872038" y="1289050"/>
          <p14:tracePt t="25535" x="4872038" y="1301750"/>
          <p14:tracePt t="25538" x="4872038" y="1320800"/>
          <p14:tracePt t="25543" x="4872038" y="1346200"/>
          <p14:tracePt t="25547" x="4865688" y="1371600"/>
          <p14:tracePt t="25551" x="4859338" y="1384300"/>
          <p14:tracePt t="25555" x="4846638" y="1409700"/>
          <p14:tracePt t="25562" x="4827588" y="1460500"/>
          <p14:tracePt t="25567" x="4814888" y="1492250"/>
          <p14:tracePt t="25573" x="4789488" y="1530350"/>
          <p14:tracePt t="25577" x="4783138" y="1554163"/>
          <p14:tracePt t="25582" x="4770438" y="1579563"/>
          <p14:tracePt t="25586" x="4757738" y="1604963"/>
          <p14:tracePt t="25594" x="4738688" y="1636713"/>
          <p14:tracePt t="25599" x="4714875" y="1674813"/>
          <p14:tracePt t="25602" x="4708525" y="1693863"/>
          <p14:tracePt t="25606" x="4695825" y="1706563"/>
          <p14:tracePt t="25610" x="4695825" y="1712913"/>
          <p14:tracePt t="25613" x="4683125" y="1725613"/>
          <p14:tracePt t="25617" x="4676775" y="1731963"/>
          <p14:tracePt t="25623" x="4664075" y="1757363"/>
          <p14:tracePt t="25628" x="4657725" y="1763713"/>
          <p14:tracePt t="25638" x="4651375" y="1763713"/>
          <p14:tracePt t="26142" x="4651375" y="1770063"/>
          <p14:tracePt t="26148" x="4651375" y="1776413"/>
          <p14:tracePt t="26155" x="4657725" y="1789113"/>
          <p14:tracePt t="26159" x="4664075" y="1795463"/>
          <p14:tracePt t="26164" x="4670425" y="1801813"/>
          <p14:tracePt t="26169" x="4676775" y="1808163"/>
          <p14:tracePt t="26177" x="4683125" y="1820863"/>
          <p14:tracePt t="26182" x="4683125" y="1827213"/>
          <p14:tracePt t="26188" x="4689475" y="1833563"/>
          <p14:tracePt t="26196" x="4695825" y="1833563"/>
          <p14:tracePt t="26252" x="4702175" y="1839913"/>
          <p14:tracePt t="26257" x="4708525" y="1846263"/>
          <p14:tracePt t="26266" x="4714875" y="1858963"/>
          <p14:tracePt t="26270" x="4721225" y="1865313"/>
          <p14:tracePt t="26275" x="4733925" y="1878013"/>
          <p14:tracePt t="26283" x="4751388" y="1878013"/>
          <p14:tracePt t="26289" x="4757738" y="1889125"/>
          <p14:tracePt t="26296" x="4770438" y="1895475"/>
          <p14:tracePt t="26301" x="4783138" y="1901825"/>
          <p14:tracePt t="26305" x="4795838" y="1908175"/>
          <p14:tracePt t="26313" x="4802188" y="1914525"/>
          <p14:tracePt t="26319" x="4808538" y="1914525"/>
          <p14:tracePt t="26322" x="4821238" y="1914525"/>
          <p14:tracePt t="26329" x="4827588" y="1914525"/>
          <p14:tracePt t="26333" x="4833938" y="1914525"/>
          <p14:tracePt t="26336" x="4840288" y="1914525"/>
          <p14:tracePt t="26350" x="4846638" y="1914525"/>
          <p14:tracePt t="26499" x="4846638" y="1920875"/>
          <p14:tracePt t="26507" x="4865688" y="1939925"/>
          <p14:tracePt t="26513" x="4872038" y="1946275"/>
          <p14:tracePt t="26520" x="4891088" y="1958975"/>
          <p14:tracePt t="26526" x="4903788" y="1978025"/>
          <p14:tracePt t="26536" x="4929188" y="1997075"/>
          <p14:tracePt t="26542" x="4960938" y="2016125"/>
          <p14:tracePt t="26549" x="4973638" y="2022475"/>
          <p14:tracePt t="26553" x="4973638" y="2028825"/>
          <p14:tracePt t="26560" x="4999038" y="2041525"/>
          <p14:tracePt t="26715" x="5005388" y="2041525"/>
          <p14:tracePt t="26791" x="5011738" y="2041525"/>
          <p14:tracePt t="26802" x="5018088" y="2041525"/>
          <p14:tracePt t="26811" x="5030788" y="2041525"/>
          <p14:tracePt t="26874" x="5037138" y="2041525"/>
          <p14:tracePt t="26883" x="5049838" y="2041525"/>
          <p14:tracePt t="26915" x="5056188" y="2041525"/>
          <p14:tracePt t="26929" x="5086350" y="2041525"/>
          <p14:tracePt t="26935" x="5111750" y="2047875"/>
          <p14:tracePt t="26947" x="5149850" y="2066925"/>
          <p14:tracePt t="26954" x="5219700" y="2092325"/>
          <p14:tracePt t="26963" x="5264150" y="2117725"/>
          <p14:tracePt t="26969" x="5365750" y="2155825"/>
          <p14:tracePt t="26977" x="5446713" y="2187575"/>
          <p14:tracePt t="26983" x="5503863" y="2225675"/>
          <p14:tracePt t="26992" x="5605463" y="2274888"/>
          <p14:tracePt t="26998" x="5668963" y="2300288"/>
          <p14:tracePt t="27005" x="5713413" y="2325688"/>
          <p14:tracePt t="27010" x="5749925" y="2344738"/>
          <p14:tracePt t="27014" x="5781675" y="2351088"/>
          <p14:tracePt t="27020" x="5813425" y="2363788"/>
          <p14:tracePt t="27024" x="5838825" y="2376488"/>
          <p14:tracePt t="27028" x="5851525" y="2376488"/>
          <p14:tracePt t="27036" x="5883275" y="2389188"/>
          <p14:tracePt t="27043" x="5934075" y="2408238"/>
          <p14:tracePt t="27047" x="5959475" y="2420938"/>
          <p14:tracePt t="27053" x="6003925" y="2427288"/>
          <p14:tracePt t="27058" x="6053138" y="2446338"/>
          <p14:tracePt t="27063" x="6097588" y="2465388"/>
          <p14:tracePt t="27073" x="6211888" y="2503488"/>
          <p14:tracePt t="27079" x="6281738" y="2522538"/>
          <p14:tracePt t="27086" x="6407150" y="2578100"/>
          <p14:tracePt t="27092" x="6483350" y="2616200"/>
          <p14:tracePt t="27099" x="6559550" y="2654300"/>
          <p14:tracePt t="27104" x="6629400" y="2692400"/>
          <p14:tracePt t="27108" x="6673850" y="2711450"/>
          <p14:tracePt t="27115" x="6735763" y="2749550"/>
          <p14:tracePt t="27121" x="6818313" y="2813050"/>
          <p14:tracePt t="27125" x="6862763" y="2851150"/>
          <p14:tracePt t="27131" x="6926263" y="2901950"/>
          <p14:tracePt t="27134" x="6958013" y="2932113"/>
          <p14:tracePt t="27137" x="7002463" y="2970213"/>
          <p14:tracePt t="27141" x="7038975" y="3008313"/>
          <p14:tracePt t="27149" x="7127875" y="3084513"/>
          <p14:tracePt t="27153" x="7204075" y="3141663"/>
          <p14:tracePt t="27158" x="7254875" y="3179763"/>
          <p14:tracePt t="27164" x="7324725" y="3236913"/>
          <p14:tracePt t="27168" x="7386638" y="3286125"/>
          <p14:tracePt t="27172" x="7437438" y="3317875"/>
          <p14:tracePt t="27180" x="7539038" y="3387725"/>
          <p14:tracePt t="27184" x="7570788" y="3413125"/>
          <p14:tracePt t="27189" x="7602538" y="3438525"/>
          <p14:tracePt t="27196" x="7666038" y="3470275"/>
          <p14:tracePt t="27200" x="7702550" y="3489325"/>
          <p14:tracePt t="27208" x="7734300" y="3514725"/>
          <p14:tracePt t="27215" x="7791450" y="3546475"/>
          <p14:tracePt t="27219" x="7823200" y="3559175"/>
          <p14:tracePt t="27225" x="7848600" y="3578225"/>
          <p14:tracePt t="27231" x="7867650" y="3584575"/>
          <p14:tracePt t="27235" x="7880350" y="3597275"/>
          <p14:tracePt t="27242" x="7880350" y="3608388"/>
          <p14:tracePt t="27248" x="7886700" y="3614738"/>
          <p14:tracePt t="27256" x="7899400" y="3627438"/>
          <p14:tracePt t="27265" x="7905750" y="3640138"/>
          <p14:tracePt t="27272" x="7924800" y="3671888"/>
          <p14:tracePt t="27275" x="7931150" y="3690938"/>
          <p14:tracePt t="27278" x="7943850" y="3709988"/>
          <p14:tracePt t="27281" x="7956550" y="3748088"/>
          <p14:tracePt t="27285" x="7969250" y="3773488"/>
          <p14:tracePt t="27288" x="7981950" y="3805238"/>
          <p14:tracePt t="27291" x="7988300" y="3836988"/>
          <p14:tracePt t="27294" x="8001000" y="3868738"/>
          <p14:tracePt t="27296" x="8012113" y="3906838"/>
          <p14:tracePt t="27303" x="8037513" y="3962400"/>
          <p14:tracePt t="27309" x="8069263" y="4051300"/>
          <p14:tracePt t="27314" x="8094663" y="4108450"/>
          <p14:tracePt t="27319" x="8113713" y="4171950"/>
          <p14:tracePt t="27323" x="8132763" y="4222750"/>
          <p14:tracePt t="27327" x="8145463" y="4267200"/>
          <p14:tracePt t="27333" x="8158163" y="4303713"/>
          <p14:tracePt t="27338" x="8183563" y="4373563"/>
          <p14:tracePt t="27342" x="8189913" y="4411663"/>
          <p14:tracePt t="27346" x="8196263" y="4437063"/>
          <p14:tracePt t="27351" x="8208963" y="4481513"/>
          <p14:tracePt t="27354" x="8215313" y="4506913"/>
          <p14:tracePt t="27357" x="8221663" y="4532313"/>
          <p14:tracePt t="27361" x="8221663" y="4538663"/>
          <p14:tracePt t="27366" x="8228013" y="4564063"/>
          <p14:tracePt t="27368" x="8234363" y="4576763"/>
          <p14:tracePt t="27382" x="8234363" y="4608513"/>
          <p14:tracePt t="27387" x="8240713" y="4632325"/>
          <p14:tracePt t="27389" x="8240713" y="4638675"/>
          <p14:tracePt t="27399" x="8240713" y="4670425"/>
          <p14:tracePt t="27407" x="8247063" y="4689475"/>
          <p14:tracePt t="27413" x="8247063" y="4708525"/>
          <p14:tracePt t="27417" x="8247063" y="4727575"/>
          <p14:tracePt t="27422" x="8253413" y="4740275"/>
          <p14:tracePt t="27428" x="8253413" y="4765675"/>
          <p14:tracePt t="27434" x="8266113" y="4791075"/>
          <p14:tracePt t="27438" x="8266113" y="4803775"/>
          <p14:tracePt t="27445" x="8266113" y="4835525"/>
          <p14:tracePt t="27449" x="8272463" y="4841875"/>
          <p14:tracePt t="27451" x="8272463" y="4848225"/>
          <p14:tracePt t="27455" x="8272463" y="4867275"/>
          <p14:tracePt t="27463" x="8272463" y="4899025"/>
          <p14:tracePt t="27467" x="8272463" y="4911725"/>
          <p14:tracePt t="27473" x="8272463" y="4924425"/>
          <p14:tracePt t="27482" x="8272463" y="4937125"/>
          <p14:tracePt t="27493" x="8272463" y="4943475"/>
          <p14:tracePt t="27585" x="8278813" y="4949825"/>
          <p14:tracePt t="27593" x="8278813" y="4956175"/>
          <p14:tracePt t="27606" x="8278813" y="4962525"/>
          <p14:tracePt t="27620" x="8278813" y="4968875"/>
          <p14:tracePt t="27639" x="8285163" y="4973638"/>
          <p14:tracePt t="27647" x="8285163" y="4979988"/>
          <p14:tracePt t="27660" x="8285163" y="4986338"/>
          <p14:tracePt t="27671" x="8285163" y="4999038"/>
          <p14:tracePt t="27677" x="8285163" y="5005388"/>
          <p14:tracePt t="27682" x="8285163" y="5011738"/>
          <p14:tracePt t="27685" x="8285163" y="5018088"/>
          <p14:tracePt t="27696" x="8285163" y="5049838"/>
          <p14:tracePt t="27701" x="8285163" y="5068888"/>
          <p14:tracePt t="27704" x="8285163" y="5081588"/>
          <p14:tracePt t="27707" x="8285163" y="5100638"/>
          <p14:tracePt t="27715" x="8285163" y="5138738"/>
          <p14:tracePt t="27720" x="8278813" y="5170488"/>
          <p14:tracePt t="27726" x="8272463" y="5189538"/>
          <p14:tracePt t="27731" x="8266113" y="5246688"/>
          <p14:tracePt t="27736" x="8259763" y="5278438"/>
          <p14:tracePt t="27743" x="8253413" y="5327650"/>
          <p14:tracePt t="27749" x="8247063" y="5372100"/>
          <p14:tracePt t="27753" x="8247063" y="5397500"/>
          <p14:tracePt t="27758" x="8240713" y="5441950"/>
          <p14:tracePt t="27761" x="8234363" y="5441950"/>
          <p14:tracePt t="27764" x="8228013" y="5461000"/>
          <p14:tracePt t="27773" x="8208963" y="5505450"/>
          <p14:tracePt t="27779" x="8196263" y="5524500"/>
          <p14:tracePt t="27782" x="8189913" y="5537200"/>
          <p14:tracePt t="27787" x="8189913" y="5543550"/>
          <p14:tracePt t="27791" x="8189913" y="5549900"/>
          <p14:tracePt t="27794" x="8189913" y="5556250"/>
          <p14:tracePt t="27797" x="8177213" y="5562600"/>
          <p14:tracePt t="27800" x="8177213" y="5568950"/>
          <p14:tracePt t="27806" x="8170863" y="5581650"/>
          <p14:tracePt t="27809" x="8170863" y="5588000"/>
          <p14:tracePt t="27815" x="8164513" y="5594350"/>
          <p14:tracePt t="27820" x="8158163" y="5594350"/>
          <p14:tracePt t="27825" x="8151813" y="5607050"/>
          <p14:tracePt t="27828" x="8145463" y="5619750"/>
          <p14:tracePt t="27839" x="8145463" y="5632450"/>
          <p14:tracePt t="27842" x="8139113" y="5632450"/>
          <p14:tracePt t="27847" x="8139113" y="5645150"/>
          <p14:tracePt t="27852" x="8132763" y="5651500"/>
          <p14:tracePt t="27855" x="8126413" y="5657850"/>
          <p14:tracePt t="27859" x="8126413" y="5668963"/>
          <p14:tracePt t="27862" x="8120063" y="5675313"/>
          <p14:tracePt t="27870" x="8113713" y="5688013"/>
          <p14:tracePt t="27874" x="8107363" y="5694363"/>
          <p14:tracePt t="27877" x="8107363" y="5700713"/>
          <p14:tracePt t="27884" x="8101013" y="5719763"/>
          <p14:tracePt t="27891" x="8094663" y="5732463"/>
          <p14:tracePt t="27900" x="8094663" y="5738813"/>
          <p14:tracePt t="27905" x="8088313" y="5757863"/>
          <p14:tracePt t="27909" x="8081963" y="5770563"/>
          <p14:tracePt t="27914" x="8075613" y="5776913"/>
          <p14:tracePt t="27921" x="8069263" y="5783263"/>
          <p14:tracePt t="27925" x="8069263" y="5789613"/>
          <p14:tracePt t="27931" x="8062913" y="5795963"/>
          <p14:tracePt t="27935" x="8056563" y="5795963"/>
          <p14:tracePt t="27939" x="8056563" y="5802313"/>
          <p14:tracePt t="27946" x="8056563" y="5808663"/>
          <p14:tracePt t="27965" x="8050213" y="5815013"/>
          <p14:tracePt t="28019" x="8043863" y="5815013"/>
          <p14:tracePt t="28048" x="8043863" y="5821363"/>
          <p14:tracePt t="28058" x="8037513" y="5827713"/>
          <p14:tracePt t="28075" x="8031163" y="5834063"/>
          <p14:tracePt t="28260" x="8024813" y="5834063"/>
          <p14:tracePt t="28278" x="8018463" y="5827713"/>
          <p14:tracePt t="28281" x="8018463" y="5821363"/>
          <p14:tracePt t="28292" x="8012113" y="5808663"/>
          <p14:tracePt t="28299" x="8005763" y="5789613"/>
          <p14:tracePt t="28306" x="8001000" y="5776913"/>
          <p14:tracePt t="28312" x="7994650" y="5764213"/>
          <p14:tracePt t="28320" x="7994650" y="5751513"/>
          <p14:tracePt t="28326" x="7988300" y="5738813"/>
          <p14:tracePt t="28332" x="7988300" y="5726113"/>
          <p14:tracePt t="28338" x="7988300" y="5719763"/>
          <p14:tracePt t="28344" x="7988300" y="5713413"/>
          <p14:tracePt t="28348" x="7988300" y="5707063"/>
          <p14:tracePt t="28356" x="7981950" y="5707063"/>
          <p14:tracePt t="28745" x="7975600" y="5707063"/>
          <p14:tracePt t="28752" x="7975600" y="5700713"/>
          <p14:tracePt t="28783" x="7969250" y="5700713"/>
          <p14:tracePt t="28879" x="7962900" y="5700713"/>
          <p14:tracePt t="28886" x="7950200" y="5700713"/>
          <p14:tracePt t="28907" x="7943850" y="5700713"/>
          <p14:tracePt t="28916" x="7937500" y="5700713"/>
          <p14:tracePt t="28984" x="7931150" y="5700713"/>
          <p14:tracePt t="29043" x="7924800" y="5700713"/>
          <p14:tracePt t="29083" x="7918450" y="5700713"/>
          <p14:tracePt t="29114" x="7912100" y="5700713"/>
          <p14:tracePt t="29168" x="7899400" y="5700713"/>
          <p14:tracePt t="29176" x="7893050" y="5707063"/>
          <p14:tracePt t="29182" x="7880350" y="5713413"/>
          <p14:tracePt t="29191" x="7867650" y="5719763"/>
          <p14:tracePt t="29197" x="7861300" y="5732463"/>
          <p14:tracePt t="29207" x="7848600" y="5738813"/>
          <p14:tracePt t="29213" x="7842250" y="5738813"/>
          <p14:tracePt t="29220" x="7835900" y="5745163"/>
          <p14:tracePt t="29230" x="7829550" y="5751513"/>
          <p14:tracePt t="29527" x="7829550" y="5757863"/>
          <p14:tracePt t="29537" x="7816850" y="5764213"/>
          <p14:tracePt t="29567" x="7810500" y="5764213"/>
          <p14:tracePt t="30212" x="7810500" y="5770563"/>
          <p14:tracePt t="30226" x="7810500" y="5776913"/>
          <p14:tracePt t="30234" x="7804150" y="5789613"/>
          <p14:tracePt t="30243" x="7804150" y="5802313"/>
          <p14:tracePt t="30249" x="7804150" y="5808663"/>
          <p14:tracePt t="30256" x="7804150" y="5815013"/>
          <p14:tracePt t="30261" x="7797800" y="5821363"/>
          <p14:tracePt t="30274" x="7797800" y="5840413"/>
          <p14:tracePt t="30566" x="7797800" y="5846763"/>
          <p14:tracePt t="30575" x="7797800" y="5853113"/>
          <p14:tracePt t="30588" x="7797800" y="5859463"/>
          <p14:tracePt t="31081" x="7797800" y="5865813"/>
          <p14:tracePt t="31110" x="7797800" y="5872163"/>
          <p14:tracePt t="31280" x="7797800" y="5878513"/>
          <p14:tracePt t="31287" x="7797800" y="5884863"/>
          <p14:tracePt t="31523" x="7791450" y="5884863"/>
          <p14:tracePt t="31634" x="7791450" y="5897563"/>
          <p14:tracePt t="31838" x="7785100" y="5897563"/>
          <p14:tracePt t="31877" x="7778750" y="5897563"/>
          <p14:tracePt t="32041" x="7772400" y="5891213"/>
          <p14:tracePt t="32053" x="7772400" y="5872163"/>
          <p14:tracePt t="32060" x="7772400" y="5865813"/>
          <p14:tracePt t="32074" x="7772400" y="5859463"/>
          <p14:tracePt t="32426" x="7772400" y="5853113"/>
          <p14:tracePt t="32432" x="7772400" y="5846763"/>
          <p14:tracePt t="32599" x="7772400" y="5834063"/>
          <p14:tracePt t="32606" x="7772400" y="5827713"/>
          <p14:tracePt t="32755" x="7778750" y="5821363"/>
          <p14:tracePt t="32760" x="7785100" y="5821363"/>
          <p14:tracePt t="32772" x="7791450" y="5795963"/>
          <p14:tracePt t="32775" x="7797800" y="5789613"/>
          <p14:tracePt t="32788" x="7804150" y="5783263"/>
          <p14:tracePt t="32792" x="7804150" y="5776913"/>
          <p14:tracePt t="32835" x="7816850" y="5776913"/>
          <p14:tracePt t="32840" x="7823200" y="5776913"/>
          <p14:tracePt t="32847" x="7835900" y="5776913"/>
          <p14:tracePt t="32854" x="7848600" y="5783263"/>
          <p14:tracePt t="32859" x="7854950" y="5783263"/>
          <p14:tracePt t="32871" x="7867650" y="5808663"/>
          <p14:tracePt t="32876" x="7874000" y="5821363"/>
          <p14:tracePt t="32882" x="7874000" y="5827713"/>
          <p14:tracePt t="32888" x="7874000" y="5834063"/>
          <p14:tracePt t="32928" x="7880350" y="5834063"/>
          <p14:tracePt t="32934" x="7899400" y="5834063"/>
          <p14:tracePt t="32943" x="7943850" y="5834063"/>
          <p14:tracePt t="32950" x="8024813" y="5821363"/>
          <p14:tracePt t="32960" x="8132763" y="5802313"/>
          <p14:tracePt t="32968" x="8291513" y="5776913"/>
          <p14:tracePt t="32977" x="8467725" y="5751513"/>
          <p14:tracePt t="32983" x="8582025" y="5732463"/>
          <p14:tracePt t="32995" x="8821738" y="5694363"/>
          <p14:tracePt t="33003" x="9010650" y="5662613"/>
          <p14:tracePt t="33357" x="8974138" y="165100"/>
          <p14:tracePt t="33361" x="8866188" y="101600"/>
          <p14:tracePt t="33367" x="8783638" y="44450"/>
          <p14:tracePt t="33370" x="8720138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45CA6D10-B433-4C7A-B860-A2AE92079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0" y="625438"/>
            <a:ext cx="3698240" cy="1400530"/>
          </a:xfrm>
        </p:spPr>
        <p:txBody>
          <a:bodyPr/>
          <a:lstStyle/>
          <a:p>
            <a:r>
              <a:rPr lang="en-US" altLang="zh-TW" sz="2800" b="1" dirty="0">
                <a:solidFill>
                  <a:schemeClr val="tx1"/>
                </a:solidFill>
              </a:rPr>
              <a:t>Poker dealer</a:t>
            </a:r>
            <a:br>
              <a:rPr lang="en-US" altLang="zh-TW" sz="2800" b="1" dirty="0">
                <a:solidFill>
                  <a:schemeClr val="tx1"/>
                </a:solidFill>
              </a:rPr>
            </a:br>
            <a:r>
              <a:rPr lang="en-US" altLang="zh-TW" sz="2800" b="1" dirty="0">
                <a:solidFill>
                  <a:schemeClr val="tx1"/>
                </a:solidFill>
              </a:rPr>
              <a:t>&amp; Ranking machine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pic>
        <p:nvPicPr>
          <p:cNvPr id="11" name="圖片 10" descr="一張含有 鋪設 的圖片&#10;&#10;自動產生的描述">
            <a:extLst>
              <a:ext uri="{FF2B5EF4-FFF2-40B4-BE49-F238E27FC236}">
                <a16:creationId xmlns:a16="http://schemas.microsoft.com/office/drawing/2014/main" id="{4B2ECF37-B71B-4302-917F-6907B41EE1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639" y="-1"/>
            <a:ext cx="4873361" cy="2268141"/>
          </a:xfrm>
          <a:prstGeom prst="rect">
            <a:avLst/>
          </a:prstGeom>
        </p:spPr>
      </p:pic>
      <p:pic>
        <p:nvPicPr>
          <p:cNvPr id="15" name="圖片 14" descr="一張含有 房間 的圖片&#10;&#10;自動產生的描述">
            <a:extLst>
              <a:ext uri="{FF2B5EF4-FFF2-40B4-BE49-F238E27FC236}">
                <a16:creationId xmlns:a16="http://schemas.microsoft.com/office/drawing/2014/main" id="{0F985C2D-950A-46E0-A2F9-61F069F67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268141"/>
            <a:ext cx="9144000" cy="4589859"/>
          </a:xfrm>
          <a:prstGeom prst="rect">
            <a:avLst/>
          </a:prstGeom>
        </p:spPr>
      </p:pic>
      <p:pic>
        <p:nvPicPr>
          <p:cNvPr id="16" name="音訊 15">
            <a:hlinkClick r:id="" action="ppaction://media"/>
            <a:extLst>
              <a:ext uri="{FF2B5EF4-FFF2-40B4-BE49-F238E27FC236}">
                <a16:creationId xmlns:a16="http://schemas.microsoft.com/office/drawing/2014/main" id="{93C19CA4-72E3-7D40-98A7-36E829AB99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2403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31"/>
    </mc:Choice>
    <mc:Fallback xmlns="">
      <p:transition spd="slow" advTm="18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400" dirty="0">
                <a:solidFill>
                  <a:schemeClr val="tx1"/>
                </a:solidFill>
              </a:rPr>
              <a:t>Poker dealer</a:t>
            </a:r>
            <a:br>
              <a:rPr lang="en-US" altLang="zh-TW" sz="4400" dirty="0">
                <a:solidFill>
                  <a:schemeClr val="tx1"/>
                </a:solidFill>
              </a:rPr>
            </a:br>
            <a:br>
              <a:rPr lang="en-US" altLang="zh-TW" sz="4400" dirty="0">
                <a:solidFill>
                  <a:schemeClr val="tx1"/>
                </a:solidFill>
              </a:rPr>
            </a:br>
            <a:br>
              <a:rPr lang="en-US" altLang="zh-TW" sz="4400" dirty="0">
                <a:solidFill>
                  <a:schemeClr val="tx1"/>
                </a:solidFill>
              </a:rPr>
            </a:br>
            <a:r>
              <a:rPr lang="en-US" altLang="zh-TW" sz="4400" dirty="0">
                <a:solidFill>
                  <a:schemeClr val="tx1"/>
                </a:solidFill>
              </a:rPr>
              <a:t>&amp; Ranking machine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263535"/>
            <a:ext cx="7831590" cy="5454985"/>
          </a:xfrm>
        </p:spPr>
        <p:txBody>
          <a:bodyPr>
            <a:normAutofit/>
          </a:bodyPr>
          <a:lstStyle/>
          <a:p>
            <a:pPr algn="just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基於鏈結串列建立一個可以儲存撲克牌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Card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、洗牌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shuffle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發牌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deal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的類別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DeckOfCards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並符合我們要求的輸出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dirty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  <a:p>
            <a:endParaRPr lang="en-US" altLang="zh-TW" dirty="0">
              <a:solidFill>
                <a:srgbClr val="FFFF00"/>
              </a:solidFill>
              <a:latin typeface="+mn-lt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建構一個類別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Hand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，該類別可以從</a:t>
            </a:r>
            <a:r>
              <a:rPr lang="en-US" altLang="zh-TW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DeckOfCards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獲取一手牌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五張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，然後並且判定該牌組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所屬的類別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/>
              <a:t>a pair, two pairs, three of a kind 	(e.g., three jacks), </a:t>
            </a: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/>
              <a:t>four of a kind 						(e.g., four aces), </a:t>
            </a: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/>
              <a:t>Flush				(i.e., all five cards of the same suit), </a:t>
            </a: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/>
              <a:t>straight 			(i.e., five cards of consecutive face values).</a:t>
            </a: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/>
              <a:t>Straight</a:t>
            </a:r>
            <a:r>
              <a:rPr lang="zh-TW" altLang="en-US" dirty="0"/>
              <a:t> </a:t>
            </a:r>
            <a:r>
              <a:rPr lang="en-US" altLang="zh-TW" dirty="0" err="1"/>
              <a:t>flust</a:t>
            </a:r>
            <a:endParaRPr lang="en-US" altLang="zh-TW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TW" dirty="0" err="1">
                <a:latin typeface="+mn-lt"/>
                <a:cs typeface="Times New Roman" panose="02020603050405020304" pitchFamily="18" charset="0"/>
              </a:rPr>
              <a:t>fullhouse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 			(i.e., </a:t>
            </a:r>
            <a:r>
              <a:rPr lang="en-US" altLang="zh-TW" dirty="0"/>
              <a:t>3 aces and 2 kings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C3450E1-BE80-4CE1-BE1A-387A6A633A4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B11999-0016-4EF3-BD18-95962610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68951F76-892B-C7E6-D9F9-47501164B1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0991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53"/>
    </mc:Choice>
    <mc:Fallback xmlns="">
      <p:transition spd="slow" advTm="61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474" x="1390650" y="6319838"/>
          <p14:tracePt t="42777" x="2571750" y="6656388"/>
          <p14:tracePt t="42784" x="2527300" y="6465888"/>
          <p14:tracePt t="42791" x="2489200" y="6257925"/>
          <p14:tracePt t="42800" x="2457450" y="6118225"/>
          <p14:tracePt t="42808" x="2401888" y="5840413"/>
          <p14:tracePt t="42816" x="2370138" y="5694363"/>
          <p14:tracePt t="42823" x="2344738" y="5549900"/>
          <p14:tracePt t="42828" x="2332038" y="5448300"/>
          <p14:tracePt t="42833" x="2325688" y="5372100"/>
          <p14:tracePt t="42838" x="2319338" y="5310188"/>
          <p14:tracePt t="42841" x="2319338" y="5259388"/>
          <p14:tracePt t="42846" x="2312988" y="5195888"/>
          <p14:tracePt t="42850" x="2312988" y="5145088"/>
          <p14:tracePt t="42854" x="2312988" y="5113338"/>
          <p14:tracePt t="42857" x="2312988" y="5094288"/>
          <p14:tracePt t="42863" x="2306638" y="5030788"/>
          <p14:tracePt t="42867" x="2293938" y="4992688"/>
          <p14:tracePt t="42871" x="2293938" y="4973638"/>
          <p14:tracePt t="42875" x="2293938" y="4937125"/>
          <p14:tracePt t="42881" x="2293938" y="4892675"/>
          <p14:tracePt t="42884" x="2293938" y="4873625"/>
          <p14:tracePt t="42888" x="2287588" y="4841875"/>
          <p14:tracePt t="42893" x="2287588" y="4797425"/>
          <p14:tracePt t="42896" x="2287588" y="4778375"/>
          <p14:tracePt t="42899" x="2287588" y="4746625"/>
          <p14:tracePt t="42902" x="2287588" y="4740275"/>
          <p14:tracePt t="42906" x="2281238" y="4708525"/>
          <p14:tracePt t="42911" x="2274888" y="4664075"/>
          <p14:tracePt t="42915" x="2274888" y="4638675"/>
          <p14:tracePt t="42919" x="2274888" y="4621213"/>
          <p14:tracePt t="42926" x="2274888" y="4589463"/>
          <p14:tracePt t="42931" x="2274888" y="4576763"/>
          <p14:tracePt t="42938" x="2281238" y="4551363"/>
          <p14:tracePt t="42944" x="2281238" y="4538663"/>
          <p14:tracePt t="42947" x="2281238" y="4525963"/>
          <p14:tracePt t="42951" x="2281238" y="4519613"/>
          <p14:tracePt t="42956" x="2281238" y="4513263"/>
          <p14:tracePt t="42958" x="2281238" y="4506913"/>
          <p14:tracePt t="42961" x="2281238" y="4500563"/>
          <p14:tracePt t="42964" x="2287588" y="4494213"/>
          <p14:tracePt t="42972" x="2293938" y="4475163"/>
          <p14:tracePt t="42977" x="2293938" y="4468813"/>
          <p14:tracePt t="42982" x="2300288" y="4449763"/>
          <p14:tracePt t="42986" x="2300288" y="4443413"/>
          <p14:tracePt t="42989" x="2300288" y="4424363"/>
          <p14:tracePt t="42993" x="2312988" y="4405313"/>
          <p14:tracePt t="42996" x="2312988" y="4398963"/>
          <p14:tracePt t="43002" x="2312988" y="4386263"/>
          <p14:tracePt t="43008" x="2319338" y="4348163"/>
          <p14:tracePt t="43011" x="2325688" y="4329113"/>
          <p14:tracePt t="43014" x="2325688" y="4310063"/>
          <p14:tracePt t="43020" x="2332038" y="4286250"/>
          <p14:tracePt t="43024" x="2338388" y="4241800"/>
          <p14:tracePt t="43030" x="2338388" y="4229100"/>
          <p14:tracePt t="43037" x="2344738" y="4203700"/>
          <p14:tracePt t="43044" x="2344738" y="4191000"/>
          <p14:tracePt t="43048" x="2351088" y="4184650"/>
          <p14:tracePt t="43053" x="2351088" y="4178300"/>
          <p14:tracePt t="43058" x="2357438" y="4171950"/>
          <p14:tracePt t="43067" x="2357438" y="4165600"/>
          <p14:tracePt t="43091" x="2357438" y="4159250"/>
          <p14:tracePt t="43219" x="2357438" y="4165600"/>
          <p14:tracePt t="43227" x="2363788" y="4191000"/>
          <p14:tracePt t="43234" x="2344738" y="4203700"/>
          <p14:tracePt t="43243" x="2332038" y="4222750"/>
          <p14:tracePt t="43249" x="2300288" y="4235450"/>
          <p14:tracePt t="43259" x="2249488" y="4241800"/>
          <p14:tracePt t="43267" x="2192338" y="4260850"/>
          <p14:tracePt t="43273" x="2147888" y="4260850"/>
          <p14:tracePt t="43279" x="2092325" y="4267200"/>
          <p14:tracePt t="43286" x="2003425" y="4267200"/>
          <p14:tracePt t="43291" x="1939925" y="4267200"/>
          <p14:tracePt t="43296" x="1882775" y="4267200"/>
          <p14:tracePt t="43305" x="1806575" y="4267200"/>
          <p14:tracePt t="43310" x="1757363" y="4260850"/>
          <p14:tracePt t="43316" x="1712913" y="4248150"/>
          <p14:tracePt t="43321" x="1662113" y="4235450"/>
          <p14:tracePt t="43324" x="1655763" y="4235450"/>
          <p14:tracePt t="43327" x="1630363" y="4222750"/>
          <p14:tracePt t="43334" x="1598613" y="4203700"/>
          <p14:tracePt t="43337" x="1585913" y="4197350"/>
          <p14:tracePt t="43341" x="1579563" y="4191000"/>
          <p14:tracePt t="43344" x="1573213" y="4184650"/>
          <p14:tracePt t="43352" x="1547813" y="4159250"/>
          <p14:tracePt t="43357" x="1547813" y="4152900"/>
          <p14:tracePt t="43368" x="1541463" y="4133850"/>
          <p14:tracePt t="43371" x="1541463" y="4127500"/>
          <p14:tracePt t="43375" x="1541463" y="4114800"/>
          <p14:tracePt t="43381" x="1535113" y="4102100"/>
          <p14:tracePt t="43385" x="1535113" y="4095750"/>
          <p14:tracePt t="43390" x="1535113" y="4083050"/>
          <p14:tracePt t="43394" x="1535113" y="4064000"/>
          <p14:tracePt t="43401" x="1535113" y="4057650"/>
          <p14:tracePt t="43404" x="1535113" y="4051300"/>
          <p14:tracePt t="43411" x="1535113" y="4038600"/>
          <p14:tracePt t="43415" x="1535113" y="4032250"/>
          <p14:tracePt t="43422" x="1535113" y="4025900"/>
          <p14:tracePt t="43431" x="1535113" y="4013200"/>
          <p14:tracePt t="43435" x="1541463" y="4006850"/>
          <p14:tracePt t="43443" x="1547813" y="4000500"/>
          <p14:tracePt t="43446" x="1554163" y="3987800"/>
          <p14:tracePt t="43450" x="1560513" y="3987800"/>
          <p14:tracePt t="43453" x="1566863" y="3975100"/>
          <p14:tracePt t="43458" x="1566863" y="3968750"/>
          <p14:tracePt t="43462" x="1566863" y="3962400"/>
          <p14:tracePt t="43465" x="1573213" y="3956050"/>
          <p14:tracePt t="43470" x="1585913" y="3949700"/>
          <p14:tracePt t="43477" x="1604963" y="3938588"/>
          <p14:tracePt t="43482" x="1611313" y="3932238"/>
          <p14:tracePt t="43488" x="1624013" y="3925888"/>
          <p14:tracePt t="43491" x="1643063" y="3919538"/>
          <p14:tracePt t="43495" x="1649413" y="3913188"/>
          <p14:tracePt t="43499" x="1674813" y="3906838"/>
          <p14:tracePt t="43509" x="1706563" y="3906838"/>
          <p14:tracePt t="43514" x="1725613" y="3906838"/>
          <p14:tracePt t="43520" x="1738313" y="3906838"/>
          <p14:tracePt t="43524" x="1770063" y="3906838"/>
          <p14:tracePt t="43529" x="1789113" y="3906838"/>
          <p14:tracePt t="43533" x="1812925" y="3919538"/>
          <p14:tracePt t="43542" x="1851025" y="3938588"/>
          <p14:tracePt t="43547" x="1870075" y="3956050"/>
          <p14:tracePt t="43553" x="1895475" y="3968750"/>
          <p14:tracePt t="43558" x="1914525" y="4000500"/>
          <p14:tracePt t="43561" x="1920875" y="4006850"/>
          <p14:tracePt t="43568" x="1939925" y="4025900"/>
          <p14:tracePt t="43573" x="1952625" y="4051300"/>
          <p14:tracePt t="43577" x="1965325" y="4070350"/>
          <p14:tracePt t="43582" x="1978025" y="4089400"/>
          <p14:tracePt t="43586" x="1990725" y="4121150"/>
          <p14:tracePt t="43590" x="1997075" y="4127500"/>
          <p14:tracePt t="43594" x="1997075" y="4146550"/>
          <p14:tracePt t="43602" x="2003425" y="4165600"/>
          <p14:tracePt t="43606" x="2016125" y="4191000"/>
          <p14:tracePt t="43610" x="2016125" y="4197350"/>
          <p14:tracePt t="43616" x="2016125" y="4216400"/>
          <p14:tracePt t="43620" x="2022475" y="4222750"/>
          <p14:tracePt t="43623" x="2022475" y="4229100"/>
          <p14:tracePt t="43627" x="2022475" y="4235450"/>
          <p14:tracePt t="43637" x="2022475" y="4260850"/>
          <p14:tracePt t="43646" x="2022475" y="4267200"/>
          <p14:tracePt t="43651" x="2022475" y="4273550"/>
          <p14:tracePt t="43658" x="2009775" y="4279900"/>
          <p14:tracePt t="43666" x="1997075" y="4291013"/>
          <p14:tracePt t="43672" x="1990725" y="4291013"/>
          <p14:tracePt t="43694" x="1984375" y="4291013"/>
          <p14:tracePt t="43699" x="1978025" y="4291013"/>
          <p14:tracePt t="43710" x="1965325" y="4291013"/>
          <p14:tracePt t="43714" x="1958975" y="4291013"/>
          <p14:tracePt t="43717" x="1952625" y="4279900"/>
          <p14:tracePt t="43721" x="1946275" y="4279900"/>
          <p14:tracePt t="43729" x="1939925" y="4267200"/>
          <p14:tracePt t="43733" x="1933575" y="4267200"/>
          <p14:tracePt t="43737" x="1933575" y="4260850"/>
          <p14:tracePt t="43743" x="1914525" y="4241800"/>
          <p14:tracePt t="43748" x="1908175" y="4235450"/>
          <p14:tracePt t="43752" x="1908175" y="4229100"/>
          <p14:tracePt t="43757" x="1901825" y="4216400"/>
          <p14:tracePt t="43760" x="1895475" y="4216400"/>
          <p14:tracePt t="43763" x="1895475" y="4210050"/>
          <p14:tracePt t="43767" x="1889125" y="4197350"/>
          <p14:tracePt t="43771" x="1876425" y="4178300"/>
          <p14:tracePt t="43777" x="1876425" y="4171950"/>
          <p14:tracePt t="43786" x="1876425" y="4159250"/>
          <p14:tracePt t="43797" x="1870075" y="4108450"/>
          <p14:tracePt t="43804" x="1863725" y="4076700"/>
          <p14:tracePt t="43808" x="1863725" y="4070350"/>
          <p14:tracePt t="43811" x="1863725" y="4051300"/>
          <p14:tracePt t="43815" x="1870075" y="4038600"/>
          <p14:tracePt t="43822" x="1882775" y="4019550"/>
          <p14:tracePt t="43832" x="1920875" y="3987800"/>
          <p14:tracePt t="43843" x="1965325" y="3949700"/>
          <p14:tracePt t="43855" x="2003425" y="3925888"/>
          <p14:tracePt t="43862" x="2066925" y="3906838"/>
          <p14:tracePt t="43872" x="2111375" y="3900488"/>
          <p14:tracePt t="43878" x="2135188" y="3894138"/>
          <p14:tracePt t="43889" x="2179638" y="3894138"/>
          <p14:tracePt t="43897" x="2205038" y="3894138"/>
          <p14:tracePt t="43902" x="2217738" y="3906838"/>
          <p14:tracePt t="43907" x="2236788" y="3938588"/>
          <p14:tracePt t="43915" x="2268538" y="3994150"/>
          <p14:tracePt t="43923" x="2287588" y="4032250"/>
          <p14:tracePt t="43935" x="2306638" y="4108450"/>
          <p14:tracePt t="43945" x="2312988" y="4197350"/>
          <p14:tracePt t="43952" x="2319338" y="4248150"/>
          <p14:tracePt t="43957" x="2319338" y="4291013"/>
          <p14:tracePt t="43965" x="2300288" y="4329113"/>
          <p14:tracePt t="43971" x="2281238" y="4354513"/>
          <p14:tracePt t="43981" x="2230438" y="4392613"/>
          <p14:tracePt t="43987" x="2205038" y="4405313"/>
          <p14:tracePt t="43997" x="2128838" y="4418013"/>
          <p14:tracePt t="44002" x="2092325" y="4430713"/>
          <p14:tracePt t="44011" x="2041525" y="4430713"/>
          <p14:tracePt t="44018" x="1978025" y="4430713"/>
          <p14:tracePt t="44028" x="1889125" y="4424363"/>
          <p14:tracePt t="44034" x="1838325" y="4411663"/>
          <p14:tracePt t="44041" x="1776413" y="4386263"/>
          <p14:tracePt t="44046" x="1751013" y="4373563"/>
          <p14:tracePt t="44054" x="1687513" y="4341813"/>
          <p14:tracePt t="44059" x="1662113" y="4316413"/>
          <p14:tracePt t="44065" x="1643063" y="4303713"/>
          <p14:tracePt t="44073" x="1611313" y="4267200"/>
          <p14:tracePt t="44076" x="1604963" y="4267200"/>
          <p14:tracePt t="44081" x="1585913" y="4235450"/>
          <p14:tracePt t="44086" x="1585913" y="4229100"/>
          <p14:tracePt t="44089" x="1579563" y="4210050"/>
          <p14:tracePt t="44094" x="1566863" y="4191000"/>
          <p14:tracePt t="44097" x="1566863" y="4178300"/>
          <p14:tracePt t="44107" x="1554163" y="4140200"/>
          <p14:tracePt t="44112" x="1554163" y="4127500"/>
          <p14:tracePt t="44117" x="1560513" y="4108450"/>
          <p14:tracePt t="44121" x="1566863" y="4102100"/>
          <p14:tracePt t="44125" x="1573213" y="4089400"/>
          <p14:tracePt t="44128" x="1585913" y="4076700"/>
          <p14:tracePt t="44137" x="1611313" y="4057650"/>
          <p14:tracePt t="44142" x="1643063" y="4038600"/>
          <p14:tracePt t="44148" x="1681163" y="4019550"/>
          <p14:tracePt t="44151" x="1693863" y="4019550"/>
          <p14:tracePt t="44155" x="1731963" y="4006850"/>
          <p14:tracePt t="44159" x="1757363" y="4000500"/>
          <p14:tracePt t="44167" x="1800225" y="3987800"/>
          <p14:tracePt t="44172" x="1857375" y="3981450"/>
          <p14:tracePt t="44175" x="1876425" y="3975100"/>
          <p14:tracePt t="44181" x="1920875" y="3968750"/>
          <p14:tracePt t="44186" x="1946275" y="3968750"/>
          <p14:tracePt t="44190" x="1997075" y="3968750"/>
          <p14:tracePt t="44196" x="2041525" y="3968750"/>
          <p14:tracePt t="44200" x="2066925" y="3968750"/>
          <p14:tracePt t="44206" x="2098675" y="3968750"/>
          <p14:tracePt t="44212" x="2135188" y="3968750"/>
          <p14:tracePt t="44217" x="2160588" y="3987800"/>
          <p14:tracePt t="44221" x="2166938" y="3987800"/>
          <p14:tracePt t="44227" x="2179638" y="3994150"/>
          <p14:tracePt t="44231" x="2185988" y="4013200"/>
          <p14:tracePt t="44234" x="2192338" y="4019550"/>
          <p14:tracePt t="44243" x="2217738" y="4051300"/>
          <p14:tracePt t="44252" x="2230438" y="4102100"/>
          <p14:tracePt t="44260" x="2236788" y="4152900"/>
          <p14:tracePt t="44264" x="2236788" y="4171950"/>
          <p14:tracePt t="44269" x="2243138" y="4203700"/>
          <p14:tracePt t="44278" x="2249488" y="4260850"/>
          <p14:tracePt t="44283" x="2243138" y="4279900"/>
          <p14:tracePt t="44286" x="2236788" y="4286250"/>
          <p14:tracePt t="44293" x="2224088" y="4310063"/>
          <p14:tracePt t="44297" x="2205038" y="4316413"/>
          <p14:tracePt t="44301" x="2192338" y="4322763"/>
          <p14:tracePt t="44307" x="2166938" y="4335463"/>
          <p14:tracePt t="44311" x="2147888" y="4341813"/>
          <p14:tracePt t="44314" x="2135188" y="4348163"/>
          <p14:tracePt t="44322" x="2111375" y="4354513"/>
          <p14:tracePt t="44327" x="2073275" y="4354513"/>
          <p14:tracePt t="44331" x="2047875" y="4354513"/>
          <p14:tracePt t="44336" x="2028825" y="4360863"/>
          <p14:tracePt t="44339" x="2016125" y="4360863"/>
          <p14:tracePt t="44342" x="1997075" y="4360863"/>
          <p14:tracePt t="44346" x="1984375" y="4360863"/>
          <p14:tracePt t="44348" x="1984375" y="4354513"/>
          <p14:tracePt t="44358" x="1939925" y="4341813"/>
          <p14:tracePt t="44362" x="1920875" y="4329113"/>
          <p14:tracePt t="44367" x="1908175" y="4310063"/>
          <p14:tracePt t="44373" x="1882775" y="4291013"/>
          <p14:tracePt t="44376" x="1870075" y="4267200"/>
          <p14:tracePt t="44380" x="1857375" y="4254500"/>
          <p14:tracePt t="44388" x="1831975" y="4216400"/>
          <p14:tracePt t="44394" x="1806575" y="4165600"/>
          <p14:tracePt t="44402" x="1789113" y="4121150"/>
          <p14:tracePt t="44406" x="1776413" y="4095750"/>
          <p14:tracePt t="44409" x="1770063" y="4083050"/>
          <p14:tracePt t="44415" x="1757363" y="4051300"/>
          <p14:tracePt t="44421" x="1757363" y="4044950"/>
          <p14:tracePt t="44425" x="1757363" y="4038600"/>
          <p14:tracePt t="44429" x="1757363" y="4025900"/>
          <p14:tracePt t="44433" x="1757363" y="4019550"/>
          <p14:tracePt t="44439" x="1757363" y="4006850"/>
          <p14:tracePt t="44442" x="1776413" y="3987800"/>
          <p14:tracePt t="44452" x="1806575" y="3968750"/>
          <p14:tracePt t="44460" x="1844675" y="3949700"/>
          <p14:tracePt t="44467" x="1889125" y="3943350"/>
          <p14:tracePt t="44471" x="1908175" y="3943350"/>
          <p14:tracePt t="44476" x="1933575" y="3943350"/>
          <p14:tracePt t="44481" x="1965325" y="3943350"/>
          <p14:tracePt t="44484" x="1990725" y="3943350"/>
          <p14:tracePt t="44487" x="2022475" y="3949700"/>
          <p14:tracePt t="44493" x="2041525" y="3956050"/>
          <p14:tracePt t="44501" x="2079625" y="3987800"/>
          <p14:tracePt t="44505" x="2111375" y="4025900"/>
          <p14:tracePt t="44510" x="2141538" y="4057650"/>
          <p14:tracePt t="44513" x="2160588" y="4083050"/>
          <p14:tracePt t="44516" x="2173288" y="4102100"/>
          <p14:tracePt t="44519" x="2179638" y="4114800"/>
          <p14:tracePt t="44522" x="2185988" y="4146550"/>
          <p14:tracePt t="44525" x="2198688" y="4178300"/>
          <p14:tracePt t="44528" x="2205038" y="4191000"/>
          <p14:tracePt t="44530" x="2211388" y="4216400"/>
          <p14:tracePt t="44532" x="2217738" y="4235450"/>
          <p14:tracePt t="44535" x="2217738" y="4248150"/>
          <p14:tracePt t="44541" x="2224088" y="4279900"/>
          <p14:tracePt t="44544" x="2224088" y="4310063"/>
          <p14:tracePt t="44546" x="2224088" y="4335463"/>
          <p14:tracePt t="44549" x="2224088" y="4341813"/>
          <p14:tracePt t="44556" x="2224088" y="4373563"/>
          <p14:tracePt t="44561" x="2198688" y="4405313"/>
          <p14:tracePt t="44566" x="2179638" y="4424363"/>
          <p14:tracePt t="44575" x="2122488" y="4437063"/>
          <p14:tracePt t="44579" x="2098675" y="4449763"/>
          <p14:tracePt t="44582" x="2066925" y="4449763"/>
          <p14:tracePt t="44586" x="2054225" y="4449763"/>
          <p14:tracePt t="44591" x="2003425" y="4449763"/>
          <p14:tracePt t="44594" x="1978025" y="4449763"/>
          <p14:tracePt t="44599" x="1939925" y="4449763"/>
          <p14:tracePt t="44608" x="1908175" y="4449763"/>
          <p14:tracePt t="44612" x="1857375" y="4437063"/>
          <p14:tracePt t="44615" x="1851025" y="4424363"/>
          <p14:tracePt t="44621" x="1831975" y="4411663"/>
          <p14:tracePt t="44626" x="1806575" y="4392613"/>
          <p14:tracePt t="44630" x="1795463" y="4373563"/>
          <p14:tracePt t="44638" x="1776413" y="4341813"/>
          <p14:tracePt t="44643" x="1770063" y="4322763"/>
          <p14:tracePt t="44651" x="1757363" y="4291013"/>
          <p14:tracePt t="44659" x="1731963" y="4235450"/>
          <p14:tracePt t="44668" x="1731963" y="4222750"/>
          <p14:tracePt t="44673" x="1725613" y="4184650"/>
          <p14:tracePt t="44680" x="1725613" y="4171950"/>
          <p14:tracePt t="44684" x="1725613" y="4165600"/>
          <p14:tracePt t="44691" x="1725613" y="4159250"/>
          <p14:tracePt t="44699" x="1731963" y="4152900"/>
          <p14:tracePt t="44713" x="1738313" y="4152900"/>
          <p14:tracePt t="44719" x="1751013" y="4146550"/>
          <p14:tracePt t="44732" x="1770063" y="4152900"/>
          <p14:tracePt t="44746" x="1789113" y="4165600"/>
          <p14:tracePt t="44861" x="1795463" y="4165600"/>
          <p14:tracePt t="44866" x="1812925" y="4165600"/>
          <p14:tracePt t="44874" x="1825625" y="4165600"/>
          <p14:tracePt t="44879" x="1851025" y="4159250"/>
          <p14:tracePt t="44887" x="1889125" y="4152900"/>
          <p14:tracePt t="44893" x="1927225" y="4133850"/>
          <p14:tracePt t="44898" x="1971675" y="4133850"/>
          <p14:tracePt t="44906" x="2035175" y="4127500"/>
          <p14:tracePt t="44910" x="2085975" y="4121150"/>
          <p14:tracePt t="44919" x="2154238" y="4121150"/>
          <p14:tracePt t="44924" x="2249488" y="4121150"/>
          <p14:tracePt t="44929" x="2319338" y="4121150"/>
          <p14:tracePt t="44935" x="2389188" y="4121150"/>
          <p14:tracePt t="44939" x="2457450" y="4127500"/>
          <p14:tracePt t="44944" x="2520950" y="4140200"/>
          <p14:tracePt t="44953" x="2597150" y="4165600"/>
          <p14:tracePt t="44959" x="2692400" y="4197350"/>
          <p14:tracePt t="44964" x="2736850" y="4216400"/>
          <p14:tracePt t="44968" x="2774950" y="4235450"/>
          <p14:tracePt t="44973" x="2817813" y="4248150"/>
          <p14:tracePt t="44979" x="2874963" y="4279900"/>
          <p14:tracePt t="44985" x="2906713" y="4291013"/>
          <p14:tracePt t="44989" x="2944813" y="4310063"/>
          <p14:tracePt t="44997" x="2976563" y="4329113"/>
          <p14:tracePt t="45001" x="3014663" y="4341813"/>
          <p14:tracePt t="45006" x="3040063" y="4360863"/>
          <p14:tracePt t="45011" x="3059113" y="4373563"/>
          <p14:tracePt t="45015" x="3090863" y="4379913"/>
          <p14:tracePt t="45019" x="3101975" y="4392613"/>
          <p14:tracePt t="45022" x="3121025" y="4398963"/>
          <p14:tracePt t="45029" x="3152775" y="4405313"/>
          <p14:tracePt t="45033" x="3165475" y="4411663"/>
          <p14:tracePt t="45037" x="3184525" y="4424363"/>
          <p14:tracePt t="45042" x="3190875" y="4424363"/>
          <p14:tracePt t="45044" x="3197225" y="4424363"/>
          <p14:tracePt t="45051" x="3203575" y="4430713"/>
          <p14:tracePt t="45204" x="3209925" y="4424363"/>
          <p14:tracePt t="45209" x="3216275" y="4418013"/>
          <p14:tracePt t="45222" x="3228975" y="4398963"/>
          <p14:tracePt t="45227" x="3248025" y="4392613"/>
          <p14:tracePt t="45235" x="3248025" y="4386263"/>
          <p14:tracePt t="45241" x="3248025" y="4379913"/>
          <p14:tracePt t="45320" x="3241675" y="4379913"/>
          <p14:tracePt t="45328" x="3190875" y="4373563"/>
          <p14:tracePt t="45335" x="3140075" y="4373563"/>
          <p14:tracePt t="45346" x="3027363" y="4360863"/>
          <p14:tracePt t="45354" x="2957513" y="4354513"/>
          <p14:tracePt t="45365" x="2830513" y="4329113"/>
          <p14:tracePt t="45375" x="2749550" y="4310063"/>
          <p14:tracePt t="45384" x="2654300" y="4279900"/>
          <p14:tracePt t="45392" x="2616200" y="4267200"/>
          <p14:tracePt t="45398" x="2597150" y="4254500"/>
          <p14:tracePt t="45406" x="2584450" y="4248150"/>
          <p14:tracePt t="45409" x="2578100" y="4241800"/>
          <p14:tracePt t="45413" x="2571750" y="4235450"/>
          <p14:tracePt t="45426" x="2565400" y="4222750"/>
          <p14:tracePt t="45431" x="2565400" y="4216400"/>
          <p14:tracePt t="45435" x="2559050" y="4210050"/>
          <p14:tracePt t="45438" x="2559050" y="4203700"/>
          <p14:tracePt t="45441" x="2559050" y="4197350"/>
          <p14:tracePt t="45444" x="2552700" y="4191000"/>
          <p14:tracePt t="45458" x="2552700" y="4165600"/>
          <p14:tracePt t="45462" x="2559050" y="4152900"/>
          <p14:tracePt t="45467" x="2565400" y="4146550"/>
          <p14:tracePt t="45472" x="2578100" y="4133850"/>
          <p14:tracePt t="45475" x="2590800" y="4114800"/>
          <p14:tracePt t="45478" x="2597150" y="4114800"/>
          <p14:tracePt t="45485" x="2616200" y="4102100"/>
          <p14:tracePt t="45489" x="2641600" y="4083050"/>
          <p14:tracePt t="45493" x="2654300" y="4070350"/>
          <p14:tracePt t="45500" x="2686050" y="4064000"/>
          <p14:tracePt t="45505" x="2724150" y="4044950"/>
          <p14:tracePt t="45511" x="2749550" y="4038600"/>
          <p14:tracePt t="45520" x="2798763" y="4019550"/>
          <p14:tracePt t="45525" x="2849563" y="4019550"/>
          <p14:tracePt t="45531" x="2894013" y="4019550"/>
          <p14:tracePt t="45534" x="2919413" y="4013200"/>
          <p14:tracePt t="45539" x="2944813" y="4013200"/>
          <p14:tracePt t="45546" x="2976563" y="4013200"/>
          <p14:tracePt t="45551" x="3033713" y="4013200"/>
          <p14:tracePt t="45556" x="3059113" y="4019550"/>
          <p14:tracePt t="45561" x="3078163" y="4025900"/>
          <p14:tracePt t="45566" x="3133725" y="4044950"/>
          <p14:tracePt t="45570" x="3146425" y="4051300"/>
          <p14:tracePt t="45573" x="3171825" y="4070350"/>
          <p14:tracePt t="45579" x="3203575" y="4089400"/>
          <p14:tracePt t="45582" x="3222625" y="4102100"/>
          <p14:tracePt t="45587" x="3241675" y="4127500"/>
          <p14:tracePt t="45593" x="3267075" y="4171950"/>
          <p14:tracePt t="45596" x="3273425" y="4216400"/>
          <p14:tracePt t="45600" x="3279775" y="4248150"/>
          <p14:tracePt t="45604" x="3286125" y="4273550"/>
          <p14:tracePt t="45611" x="3286125" y="4335463"/>
          <p14:tracePt t="45616" x="3292475" y="4379913"/>
          <p14:tracePt t="45619" x="3292475" y="4392613"/>
          <p14:tracePt t="45625" x="3286125" y="4437063"/>
          <p14:tracePt t="45629" x="3273425" y="4449763"/>
          <p14:tracePt t="45632" x="3260725" y="4475163"/>
          <p14:tracePt t="45635" x="3254375" y="4481513"/>
          <p14:tracePt t="45642" x="3235325" y="4494213"/>
          <p14:tracePt t="45647" x="3216275" y="4506913"/>
          <p14:tracePt t="45650" x="3203575" y="4506913"/>
          <p14:tracePt t="45657" x="3184525" y="4513263"/>
          <p14:tracePt t="45661" x="3159125" y="4519613"/>
          <p14:tracePt t="45665" x="3140075" y="4519613"/>
          <p14:tracePt t="45668" x="3127375" y="4519613"/>
          <p14:tracePt t="45676" x="3071813" y="4519613"/>
          <p14:tracePt t="45683" x="3014663" y="4513263"/>
          <p14:tracePt t="45692" x="2938463" y="4487863"/>
          <p14:tracePt t="45699" x="2862263" y="4462463"/>
          <p14:tracePt t="45706" x="2779713" y="4424363"/>
          <p14:tracePt t="45712" x="2730500" y="4392613"/>
          <p14:tracePt t="45718" x="2679700" y="4373563"/>
          <p14:tracePt t="45723" x="2635250" y="4341813"/>
          <p14:tracePt t="45727" x="2609850" y="4329113"/>
          <p14:tracePt t="45732" x="2584450" y="4310063"/>
          <p14:tracePt t="45741" x="2540000" y="4286250"/>
          <p14:tracePt t="45746" x="2527300" y="4267200"/>
          <p14:tracePt t="45752" x="2508250" y="4248150"/>
          <p14:tracePt t="45756" x="2501900" y="4229100"/>
          <p14:tracePt t="45761" x="2489200" y="4222750"/>
          <p14:tracePt t="45768" x="2476500" y="4191000"/>
          <p14:tracePt t="45772" x="2470150" y="4184650"/>
          <p14:tracePt t="45778" x="2470150" y="4178300"/>
          <p14:tracePt t="45782" x="2470150" y="4165600"/>
          <p14:tracePt t="45788" x="2470150" y="4159250"/>
          <p14:tracePt t="45791" x="2470150" y="4152900"/>
          <p14:tracePt t="45798" x="2470150" y="4146550"/>
          <p14:tracePt t="45804" x="2470150" y="4133850"/>
          <p14:tracePt t="45810" x="2476500" y="4133850"/>
          <p14:tracePt t="45814" x="2489200" y="4121150"/>
          <p14:tracePt t="45816" x="2508250" y="4108450"/>
          <p14:tracePt t="45822" x="2520950" y="4108450"/>
          <p14:tracePt t="45825" x="2540000" y="4102100"/>
          <p14:tracePt t="45831" x="2571750" y="4089400"/>
          <p14:tracePt t="45834" x="2603500" y="4089400"/>
          <p14:tracePt t="45838" x="2622550" y="4083050"/>
          <p14:tracePt t="45840" x="2647950" y="4070350"/>
          <p14:tracePt t="45844" x="2679700" y="4064000"/>
          <p14:tracePt t="45848" x="2724150" y="4057650"/>
          <p14:tracePt t="45852" x="2762250" y="4051300"/>
          <p14:tracePt t="45855" x="2805113" y="4044950"/>
          <p14:tracePt t="45862" x="2868613" y="4038600"/>
          <p14:tracePt t="45869" x="2938463" y="4032250"/>
          <p14:tracePt t="45876" x="3008313" y="4025900"/>
          <p14:tracePt t="45882" x="3078163" y="4025900"/>
          <p14:tracePt t="45886" x="3101975" y="4025900"/>
          <p14:tracePt t="45891" x="3152775" y="4025900"/>
          <p14:tracePt t="45896" x="3190875" y="4019550"/>
          <p14:tracePt t="45899" x="3209925" y="4019550"/>
          <p14:tracePt t="45902" x="3235325" y="4019550"/>
          <p14:tracePt t="45907" x="3267075" y="4025900"/>
          <p14:tracePt t="45913" x="3279775" y="4032250"/>
          <p14:tracePt t="45917" x="3292475" y="4032250"/>
          <p14:tracePt t="45923" x="3298825" y="4038600"/>
          <p14:tracePt t="45927" x="3311525" y="4051300"/>
          <p14:tracePt t="45939" x="3311525" y="4064000"/>
          <p14:tracePt t="45943" x="3317875" y="4083050"/>
          <p14:tracePt t="45948" x="3317875" y="4089400"/>
          <p14:tracePt t="45954" x="3317875" y="4102100"/>
          <p14:tracePt t="45961" x="3311525" y="4133850"/>
          <p14:tracePt t="45964" x="3305175" y="4146550"/>
          <p14:tracePt t="45968" x="3292475" y="4159250"/>
          <p14:tracePt t="45973" x="3273425" y="4171950"/>
          <p14:tracePt t="45975" x="3267075" y="4184650"/>
          <p14:tracePt t="45978" x="3248025" y="4197350"/>
          <p14:tracePt t="45984" x="3222625" y="4203700"/>
          <p14:tracePt t="45990" x="3178175" y="4229100"/>
          <p14:tracePt t="45995" x="3121025" y="4235450"/>
          <p14:tracePt t="46001" x="3059113" y="4241800"/>
          <p14:tracePt t="46007" x="3027363" y="4241800"/>
          <p14:tracePt t="46010" x="2982913" y="4248150"/>
          <p14:tracePt t="46017" x="2932113" y="4248150"/>
          <p14:tracePt t="46022" x="2868613" y="4248150"/>
          <p14:tracePt t="46027" x="2830513" y="4248150"/>
          <p14:tracePt t="46033" x="2792413" y="4248150"/>
          <p14:tracePt t="46037" x="2768600" y="4241800"/>
          <p14:tracePt t="46042" x="2736850" y="4229100"/>
          <p14:tracePt t="46049" x="2724150" y="4216400"/>
          <p14:tracePt t="46055" x="2705100" y="4203700"/>
          <p14:tracePt t="46060" x="2698750" y="4197350"/>
          <p14:tracePt t="46069" x="2686050" y="4178300"/>
          <p14:tracePt t="46073" x="2686050" y="4171950"/>
          <p14:tracePt t="46081" x="2686050" y="4159250"/>
          <p14:tracePt t="46087" x="2679700" y="4140200"/>
          <p14:tracePt t="46091" x="2679700" y="4121150"/>
          <p14:tracePt t="46096" x="2679700" y="4108450"/>
          <p14:tracePt t="46100" x="2679700" y="4102100"/>
          <p14:tracePt t="46112" x="2686050" y="4083050"/>
          <p14:tracePt t="46115" x="2692400" y="4076700"/>
          <p14:tracePt t="46118" x="2698750" y="4070350"/>
          <p14:tracePt t="46127" x="2730500" y="4057650"/>
          <p14:tracePt t="46132" x="2762250" y="4051300"/>
          <p14:tracePt t="46137" x="2792413" y="4051300"/>
          <p14:tracePt t="46145" x="2849563" y="4051300"/>
          <p14:tracePt t="46149" x="2887663" y="4051300"/>
          <p14:tracePt t="46153" x="2913063" y="4051300"/>
          <p14:tracePt t="46158" x="2976563" y="4051300"/>
          <p14:tracePt t="46162" x="3014663" y="4070350"/>
          <p14:tracePt t="46165" x="3052763" y="4083050"/>
          <p14:tracePt t="46170" x="3101975" y="4108450"/>
          <p14:tracePt t="46178" x="3197225" y="4165600"/>
          <p14:tracePt t="46183" x="3273425" y="4222750"/>
          <p14:tracePt t="46190" x="3330575" y="4286250"/>
          <p14:tracePt t="46194" x="3368675" y="4335463"/>
          <p14:tracePt t="46198" x="3387725" y="4373563"/>
          <p14:tracePt t="46204" x="3406775" y="4411663"/>
          <p14:tracePt t="46210" x="3425825" y="4468813"/>
          <p14:tracePt t="46215" x="3430588" y="4500563"/>
          <p14:tracePt t="46220" x="3436938" y="4532313"/>
          <p14:tracePt t="46223" x="3436938" y="4538663"/>
          <p14:tracePt t="46226" x="3436938" y="4551363"/>
          <p14:tracePt t="46231" x="3436938" y="4557713"/>
          <p14:tracePt t="46242" x="3425825" y="4570413"/>
          <p14:tracePt t="46247" x="3387725" y="4570413"/>
          <p14:tracePt t="46253" x="3362325" y="4570413"/>
          <p14:tracePt t="46257" x="3298825" y="4570413"/>
          <p14:tracePt t="46261" x="3273425" y="4570413"/>
          <p14:tracePt t="46268" x="3209925" y="4557713"/>
          <p14:tracePt t="46274" x="3101975" y="4519613"/>
          <p14:tracePt t="46279" x="3021013" y="4494213"/>
          <p14:tracePt t="46284" x="2957513" y="4475163"/>
          <p14:tracePt t="46289" x="2900363" y="4443413"/>
          <p14:tracePt t="46292" x="2830513" y="4418013"/>
          <p14:tracePt t="46296" x="2798763" y="4398963"/>
          <p14:tracePt t="46303" x="2736850" y="4373563"/>
          <p14:tracePt t="46308" x="2679700" y="4335463"/>
          <p14:tracePt t="46314" x="2641600" y="4316413"/>
          <p14:tracePt t="46318" x="2609850" y="4291013"/>
          <p14:tracePt t="46321" x="2590800" y="4273550"/>
          <p14:tracePt t="46325" x="2578100" y="4260850"/>
          <p14:tracePt t="46332" x="2559050" y="4241800"/>
          <p14:tracePt t="46387" x="2559050" y="4235450"/>
          <p14:tracePt t="46398" x="2571750" y="4235450"/>
          <p14:tracePt t="46405" x="2578100" y="4241800"/>
          <p14:tracePt t="46413" x="2603500" y="4254500"/>
          <p14:tracePt t="46419" x="2616200" y="4273550"/>
          <p14:tracePt t="46427" x="2628900" y="4286250"/>
          <p14:tracePt t="46431" x="2635250" y="4303713"/>
          <p14:tracePt t="46436" x="2654300" y="4329113"/>
          <p14:tracePt t="46444" x="2667000" y="4341813"/>
          <p14:tracePt t="46447" x="2673350" y="4354513"/>
          <p14:tracePt t="46451" x="2686050" y="4367213"/>
          <p14:tracePt t="46457" x="2686050" y="4373563"/>
          <p14:tracePt t="46460" x="2692400" y="4379913"/>
          <p14:tracePt t="46475" x="2698750" y="4392613"/>
          <p14:tracePt t="46744" x="2711450" y="4398963"/>
          <p14:tracePt t="46758" x="2724150" y="4398963"/>
          <p14:tracePt t="46765" x="2736850" y="4398963"/>
          <p14:tracePt t="46776" x="2768600" y="4392613"/>
          <p14:tracePt t="46784" x="2786063" y="4392613"/>
          <p14:tracePt t="46791" x="2798763" y="4386263"/>
          <p14:tracePt t="46799" x="2805113" y="4386263"/>
          <p14:tracePt t="46809" x="2811463" y="4386263"/>
          <p14:tracePt t="46820" x="2824163" y="4386263"/>
          <p14:tracePt t="46824" x="2830513" y="4386263"/>
          <p14:tracePt t="46834" x="2849563" y="4386263"/>
          <p14:tracePt t="46840" x="2868613" y="4386263"/>
          <p14:tracePt t="46843" x="2874963" y="4386263"/>
          <p14:tracePt t="46849" x="2894013" y="4386263"/>
          <p14:tracePt t="46854" x="2925763" y="4386263"/>
          <p14:tracePt t="46858" x="2957513" y="4386263"/>
          <p14:tracePt t="46864" x="2982913" y="4386263"/>
          <p14:tracePt t="46869" x="3046413" y="4392613"/>
          <p14:tracePt t="46873" x="3059113" y="4392613"/>
          <p14:tracePt t="46876" x="3084513" y="4392613"/>
          <p14:tracePt t="46883" x="3133725" y="4392613"/>
          <p14:tracePt t="46888" x="3178175" y="4405313"/>
          <p14:tracePt t="46892" x="3209925" y="4405313"/>
          <p14:tracePt t="46897" x="3241675" y="4411663"/>
          <p14:tracePt t="46902" x="3273425" y="4411663"/>
          <p14:tracePt t="46907" x="3292475" y="4418013"/>
          <p14:tracePt t="46912" x="3317875" y="4418013"/>
          <p14:tracePt t="46918" x="3336925" y="4418013"/>
          <p14:tracePt t="46921" x="3349625" y="4418013"/>
          <p14:tracePt t="46935" x="3355975" y="4424363"/>
          <p14:tracePt t="46979" x="3362325" y="4424363"/>
          <p14:tracePt t="46985" x="3368675" y="4424363"/>
          <p14:tracePt t="46994" x="3375025" y="4424363"/>
          <p14:tracePt t="47000" x="3387725" y="4424363"/>
          <p14:tracePt t="47011" x="3400425" y="4411663"/>
          <p14:tracePt t="47016" x="3406775" y="4398963"/>
          <p14:tracePt t="47021" x="3413125" y="4398963"/>
          <p14:tracePt t="47034" x="3419475" y="4379913"/>
          <p14:tracePt t="47045" x="3430588" y="4354513"/>
          <p14:tracePt t="47048" x="3430588" y="4341813"/>
          <p14:tracePt t="47056" x="3436938" y="4322763"/>
          <p14:tracePt t="47059" x="3436938" y="4310063"/>
          <p14:tracePt t="47063" x="3443288" y="4310063"/>
          <p14:tracePt t="47066" x="3443288" y="4303713"/>
          <p14:tracePt t="47074" x="3443288" y="4291013"/>
          <p14:tracePt t="47090" x="3449638" y="4286250"/>
          <p14:tracePt t="47102" x="3449638" y="4273550"/>
          <p14:tracePt t="47109" x="3455988" y="4254500"/>
          <p14:tracePt t="47114" x="3462338" y="4241800"/>
          <p14:tracePt t="47119" x="3462338" y="4222750"/>
          <p14:tracePt t="47124" x="3475038" y="4203700"/>
          <p14:tracePt t="47126" x="3475038" y="4197350"/>
          <p14:tracePt t="47133" x="3487738" y="4171950"/>
          <p14:tracePt t="47137" x="3494088" y="4152900"/>
          <p14:tracePt t="47141" x="3506788" y="4146550"/>
          <p14:tracePt t="47147" x="3513138" y="4127500"/>
          <p14:tracePt t="47150" x="3519488" y="4121150"/>
          <p14:tracePt t="47153" x="3519488" y="4114800"/>
          <p14:tracePt t="47156" x="3532188" y="4102100"/>
          <p14:tracePt t="47159" x="3538538" y="4102100"/>
          <p14:tracePt t="47169" x="3557588" y="4083050"/>
          <p14:tracePt t="47174" x="3570288" y="4076700"/>
          <p14:tracePt t="47178" x="3589338" y="4064000"/>
          <p14:tracePt t="47182" x="3602038" y="4064000"/>
          <p14:tracePt t="47186" x="3621088" y="4057650"/>
          <p14:tracePt t="47190" x="3646488" y="4051300"/>
          <p14:tracePt t="47198" x="3678238" y="4044950"/>
          <p14:tracePt t="47202" x="3716338" y="4032250"/>
          <p14:tracePt t="47206" x="3754438" y="4025900"/>
          <p14:tracePt t="47211" x="3790950" y="4019550"/>
          <p14:tracePt t="47215" x="3822700" y="4019550"/>
          <p14:tracePt t="47219" x="3854450" y="4019550"/>
          <p14:tracePt t="47222" x="3879850" y="4013200"/>
          <p14:tracePt t="47229" x="3924300" y="4006850"/>
          <p14:tracePt t="47233" x="3987800" y="4000500"/>
          <p14:tracePt t="47237" x="3994150" y="3994150"/>
          <p14:tracePt t="47242" x="4044950" y="3987800"/>
          <p14:tracePt t="47246" x="4070350" y="3987800"/>
          <p14:tracePt t="47249" x="4087813" y="3981450"/>
          <p14:tracePt t="47253" x="4106863" y="3981450"/>
          <p14:tracePt t="47261" x="4151313" y="3975100"/>
          <p14:tracePt t="47266" x="4164013" y="3975100"/>
          <p14:tracePt t="47272" x="4176713" y="3975100"/>
          <p14:tracePt t="47280" x="4189413" y="3975100"/>
          <p14:tracePt t="47294" x="4195763" y="3975100"/>
          <p14:tracePt t="47312" x="4208463" y="3975100"/>
          <p14:tracePt t="47323" x="4221163" y="3975100"/>
          <p14:tracePt t="47332" x="4233863" y="3987800"/>
          <p14:tracePt t="47340" x="4259263" y="4013200"/>
          <p14:tracePt t="47348" x="4297363" y="4064000"/>
          <p14:tracePt t="47357" x="4348163" y="4121150"/>
          <p14:tracePt t="47364" x="4379913" y="4178300"/>
          <p14:tracePt t="47371" x="4398963" y="4216400"/>
          <p14:tracePt t="47376" x="4422775" y="4248150"/>
          <p14:tracePt t="47383" x="4429125" y="4273550"/>
          <p14:tracePt t="47388" x="4454525" y="4297363"/>
          <p14:tracePt t="47393" x="4454525" y="4303713"/>
          <p14:tracePt t="47401" x="4454525" y="4310063"/>
          <p14:tracePt t="47404" x="4460875" y="4316413"/>
          <p14:tracePt t="47805" x="4467225" y="4316413"/>
          <p14:tracePt t="47810" x="4473575" y="4316413"/>
          <p14:tracePt t="47833" x="4479925" y="4322763"/>
          <p14:tracePt t="47875" x="4479925" y="4329113"/>
          <p14:tracePt t="47884" x="4479925" y="4335463"/>
          <p14:tracePt t="47890" x="4479925" y="4348163"/>
          <p14:tracePt t="47895" x="4479925" y="4354513"/>
          <p14:tracePt t="47901" x="4460875" y="4360863"/>
          <p14:tracePt t="47908" x="4429125" y="4373563"/>
          <p14:tracePt t="47911" x="4405313" y="4379913"/>
          <p14:tracePt t="47914" x="4398963" y="4379913"/>
          <p14:tracePt t="47916" x="4379913" y="4386263"/>
          <p14:tracePt t="47919" x="4367213" y="4386263"/>
          <p14:tracePt t="47923" x="4348163" y="4392613"/>
          <p14:tracePt t="47925" x="4341813" y="4392613"/>
          <p14:tracePt t="47926" x="4322763" y="4398963"/>
          <p14:tracePt t="47929" x="4316413" y="4398963"/>
          <p14:tracePt t="47933" x="4284663" y="4398963"/>
          <p14:tracePt t="47935" x="4271963" y="4398963"/>
          <p14:tracePt t="47937" x="4265613" y="4398963"/>
          <p14:tracePt t="47939" x="4259263" y="4398963"/>
          <p14:tracePt t="47946" x="4227513" y="4398963"/>
          <p14:tracePt t="47949" x="4221163" y="4398963"/>
          <p14:tracePt t="47951" x="4214813" y="4398963"/>
          <p14:tracePt t="47954" x="4208463" y="4398963"/>
          <p14:tracePt t="47979" x="4202113" y="4398963"/>
          <p14:tracePt t="47984" x="4195763" y="4398963"/>
          <p14:tracePt t="47990" x="4189413" y="4398963"/>
          <p14:tracePt t="47994" x="4183063" y="4392613"/>
          <p14:tracePt t="47997" x="4176713" y="4386263"/>
          <p14:tracePt t="48000" x="4170363" y="4379913"/>
          <p14:tracePt t="48002" x="4170363" y="4373563"/>
          <p14:tracePt t="48008" x="4164013" y="4360863"/>
          <p14:tracePt t="48012" x="4157663" y="4348163"/>
          <p14:tracePt t="48017" x="4151313" y="4329113"/>
          <p14:tracePt t="48019" x="4151313" y="4322763"/>
          <p14:tracePt t="48023" x="4138613" y="4310063"/>
          <p14:tracePt t="48025" x="4138613" y="4297363"/>
          <p14:tracePt t="48027" x="4132263" y="4286250"/>
          <p14:tracePt t="48030" x="4132263" y="4279900"/>
          <p14:tracePt t="48033" x="4125913" y="4273550"/>
          <p14:tracePt t="48035" x="4125913" y="4267200"/>
          <p14:tracePt t="48037" x="4125913" y="4260850"/>
          <p14:tracePt t="48041" x="4125913" y="4235450"/>
          <p14:tracePt t="48047" x="4125913" y="4222750"/>
          <p14:tracePt t="48048" x="4125913" y="4216400"/>
          <p14:tracePt t="48050" x="4125913" y="4203700"/>
          <p14:tracePt t="48056" x="4125913" y="4191000"/>
          <p14:tracePt t="48059" x="4125913" y="4178300"/>
          <p14:tracePt t="48062" x="4125913" y="4171950"/>
          <p14:tracePt t="48064" x="4125913" y="4159250"/>
          <p14:tracePt t="48066" x="4125913" y="4152900"/>
          <p14:tracePt t="48068" x="4125913" y="4146550"/>
          <p14:tracePt t="48070" x="4125913" y="4140200"/>
          <p14:tracePt t="48075" x="4132263" y="4121150"/>
          <p14:tracePt t="48077" x="4132263" y="4114800"/>
          <p14:tracePt t="48079" x="4138613" y="4108450"/>
          <p14:tracePt t="48080" x="4144963" y="4102100"/>
          <p14:tracePt t="48082" x="4151313" y="4095750"/>
          <p14:tracePt t="48084" x="4151313" y="4089400"/>
          <p14:tracePt t="48087" x="4157663" y="4083050"/>
          <p14:tracePt t="48090" x="4176713" y="4070350"/>
          <p14:tracePt t="48092" x="4183063" y="4064000"/>
          <p14:tracePt t="48093" x="4189413" y="4057650"/>
          <p14:tracePt t="48095" x="4202113" y="4051300"/>
          <p14:tracePt t="48097" x="4202113" y="4044950"/>
          <p14:tracePt t="48101" x="4221163" y="4038600"/>
          <p14:tracePt t="48106" x="4246563" y="4019550"/>
          <p14:tracePt t="48109" x="4259263" y="4019550"/>
          <p14:tracePt t="48111" x="4265613" y="4013200"/>
          <p14:tracePt t="48115" x="4278313" y="4006850"/>
          <p14:tracePt t="48116" x="4303713" y="4006850"/>
          <p14:tracePt t="48119" x="4303713" y="4000500"/>
          <p14:tracePt t="48122" x="4316413" y="4000500"/>
          <p14:tracePt t="48123" x="4335463" y="3994150"/>
          <p14:tracePt t="48125" x="4348163" y="3994150"/>
          <p14:tracePt t="48127" x="4354513" y="3987800"/>
          <p14:tracePt t="48129" x="4360863" y="3987800"/>
          <p14:tracePt t="48130" x="4367213" y="3987800"/>
          <p14:tracePt t="48132" x="4373563" y="3987800"/>
          <p14:tracePt t="48136" x="4392613" y="3981450"/>
          <p14:tracePt t="48140" x="4416425" y="3975100"/>
          <p14:tracePt t="48141" x="4429125" y="3975100"/>
          <p14:tracePt t="48143" x="4435475" y="3975100"/>
          <p14:tracePt t="48145" x="4441825" y="3975100"/>
          <p14:tracePt t="48147" x="4454525" y="3975100"/>
          <p14:tracePt t="48149" x="4467225" y="3975100"/>
          <p14:tracePt t="48152" x="4479925" y="3975100"/>
          <p14:tracePt t="48153" x="4486275" y="3975100"/>
          <p14:tracePt t="48156" x="4498975" y="3975100"/>
          <p14:tracePt t="48157" x="4511675" y="3975100"/>
          <p14:tracePt t="48159" x="4518025" y="3975100"/>
          <p14:tracePt t="48161" x="4530725" y="3975100"/>
          <p14:tracePt t="48162" x="4537075" y="3975100"/>
          <p14:tracePt t="48172" x="4594225" y="3968750"/>
          <p14:tracePt t="48175" x="4600575" y="3968750"/>
          <p14:tracePt t="48177" x="4613275" y="3968750"/>
          <p14:tracePt t="48178" x="4619625" y="3968750"/>
          <p14:tracePt t="48182" x="4632325" y="3968750"/>
          <p14:tracePt t="48185" x="4645025" y="3968750"/>
          <p14:tracePt t="48188" x="4657725" y="3975100"/>
          <p14:tracePt t="48189" x="4670425" y="3987800"/>
          <p14:tracePt t="48192" x="4683125" y="3994150"/>
          <p14:tracePt t="48193" x="4689475" y="4000500"/>
          <p14:tracePt t="48195" x="4695825" y="4013200"/>
          <p14:tracePt t="48199" x="4708525" y="4019550"/>
          <p14:tracePt t="48201" x="4721225" y="4032250"/>
          <p14:tracePt t="48203" x="4727575" y="4044950"/>
          <p14:tracePt t="48207" x="4738688" y="4064000"/>
          <p14:tracePt t="48208" x="4745038" y="4076700"/>
          <p14:tracePt t="48211" x="4751388" y="4095750"/>
          <p14:tracePt t="48213" x="4757738" y="4108450"/>
          <p14:tracePt t="48215" x="4757738" y="4121150"/>
          <p14:tracePt t="48216" x="4764088" y="4133850"/>
          <p14:tracePt t="48218" x="4764088" y="4146550"/>
          <p14:tracePt t="48220" x="4770438" y="4152900"/>
          <p14:tracePt t="48222" x="4776788" y="4178300"/>
          <p14:tracePt t="48224" x="4783138" y="4191000"/>
          <p14:tracePt t="48228" x="4789488" y="4210050"/>
          <p14:tracePt t="48233" x="4795838" y="4248150"/>
          <p14:tracePt t="48235" x="4795838" y="4260850"/>
          <p14:tracePt t="48237" x="4795838" y="4267200"/>
          <p14:tracePt t="48239" x="4795838" y="4286250"/>
          <p14:tracePt t="48241" x="4795838" y="4297363"/>
          <p14:tracePt t="48245" x="4795838" y="4322763"/>
          <p14:tracePt t="48246" x="4795838" y="4329113"/>
          <p14:tracePt t="48248" x="4795838" y="4335463"/>
          <p14:tracePt t="48251" x="4795838" y="4348163"/>
          <p14:tracePt t="48253" x="4795838" y="4354513"/>
          <p14:tracePt t="48258" x="4795838" y="4373563"/>
          <p14:tracePt t="48263" x="4795838" y="4386263"/>
          <p14:tracePt t="48266" x="4789488" y="4398963"/>
          <p14:tracePt t="48269" x="4783138" y="4405313"/>
          <p14:tracePt t="48273" x="4776788" y="4411663"/>
          <p14:tracePt t="48277" x="4764088" y="4418013"/>
          <p14:tracePt t="48280" x="4751388" y="4424363"/>
          <p14:tracePt t="48284" x="4738688" y="4430713"/>
          <p14:tracePt t="48287" x="4727575" y="4430713"/>
          <p14:tracePt t="48294" x="4695825" y="4430713"/>
          <p14:tracePt t="48298" x="4657725" y="4430713"/>
          <p14:tracePt t="48302" x="4625975" y="4437063"/>
          <p14:tracePt t="48306" x="4606925" y="4437063"/>
          <p14:tracePt t="48312" x="4562475" y="4437063"/>
          <p14:tracePt t="48317" x="4530725" y="4437063"/>
          <p14:tracePt t="48321" x="4524375" y="4437063"/>
          <p14:tracePt t="48329" x="4460875" y="4437063"/>
          <p14:tracePt t="48333" x="4429125" y="4437063"/>
          <p14:tracePt t="48336" x="4405313" y="4437063"/>
          <p14:tracePt t="48343" x="4348163" y="4424363"/>
          <p14:tracePt t="48346" x="4322763" y="4411663"/>
          <p14:tracePt t="48350" x="4291013" y="4398963"/>
          <p14:tracePt t="48358" x="4252913" y="4379913"/>
          <p14:tracePt t="48363" x="4195763" y="4348163"/>
          <p14:tracePt t="48368" x="4164013" y="4335463"/>
          <p14:tracePt t="48373" x="4132263" y="4303713"/>
          <p14:tracePt t="48376" x="4106863" y="4286250"/>
          <p14:tracePt t="48380" x="4094163" y="4267200"/>
          <p14:tracePt t="48383" x="4081463" y="4254500"/>
          <p14:tracePt t="48391" x="4051300" y="4222750"/>
          <p14:tracePt t="48396" x="4038600" y="4210050"/>
          <p14:tracePt t="48399" x="4019550" y="4178300"/>
          <p14:tracePt t="48404" x="4013200" y="4178300"/>
          <p14:tracePt t="48407" x="4006850" y="4159250"/>
          <p14:tracePt t="48411" x="4000500" y="4140200"/>
          <p14:tracePt t="48415" x="3994150" y="4133850"/>
          <p14:tracePt t="48423" x="3994150" y="4114800"/>
          <p14:tracePt t="48427" x="3994150" y="4102100"/>
          <p14:tracePt t="48431" x="3994150" y="4095750"/>
          <p14:tracePt t="48436" x="3994150" y="4083050"/>
          <p14:tracePt t="48439" x="3994150" y="4076700"/>
          <p14:tracePt t="48443" x="3994150" y="4070350"/>
          <p14:tracePt t="48446" x="3994150" y="4064000"/>
          <p14:tracePt t="48453" x="3994150" y="4044950"/>
          <p14:tracePt t="48456" x="4006850" y="4038600"/>
          <p14:tracePt t="48460" x="4025900" y="4019550"/>
          <p14:tracePt t="48468" x="4044950" y="4006850"/>
          <p14:tracePt t="48472" x="4064000" y="4006850"/>
          <p14:tracePt t="48477" x="4094163" y="3994150"/>
          <p14:tracePt t="48486" x="4151313" y="3981450"/>
          <p14:tracePt t="48490" x="4176713" y="3981450"/>
          <p14:tracePt t="48494" x="4221163" y="3981450"/>
          <p14:tracePt t="48499" x="4265613" y="3981450"/>
          <p14:tracePt t="48503" x="4291013" y="3981450"/>
          <p14:tracePt t="48507" x="4341813" y="3981450"/>
          <p14:tracePt t="48515" x="4386263" y="3987800"/>
          <p14:tracePt t="48521" x="4441825" y="4006850"/>
          <p14:tracePt t="48527" x="4492625" y="4025900"/>
          <p14:tracePt t="48533" x="4524375" y="4044950"/>
          <p14:tracePt t="48537" x="4543425" y="4064000"/>
          <p14:tracePt t="48541" x="4568825" y="4076700"/>
          <p14:tracePt t="48548" x="4594225" y="4102100"/>
          <p14:tracePt t="48552" x="4600575" y="4114800"/>
          <p14:tracePt t="48557" x="4613275" y="4127500"/>
          <p14:tracePt t="48562" x="4632325" y="4140200"/>
          <p14:tracePt t="48565" x="4638675" y="4146550"/>
          <p14:tracePt t="48569" x="4638675" y="4159250"/>
          <p14:tracePt t="48575" x="4645025" y="4171950"/>
          <p14:tracePt t="48579" x="4651375" y="4171950"/>
          <p14:tracePt t="48586" x="4651375" y="4178300"/>
          <p14:tracePt t="48592" x="4651375" y="4184650"/>
          <p14:tracePt t="48613" x="4651375" y="4197350"/>
          <p14:tracePt t="48625" x="4651375" y="4216400"/>
          <p14:tracePt t="49224" x="4632325" y="4216400"/>
          <p14:tracePt t="49231" x="4600575" y="4203700"/>
          <p14:tracePt t="49242" x="4518025" y="4178300"/>
          <p14:tracePt t="49254" x="4416425" y="4152900"/>
          <p14:tracePt t="49265" x="4233863" y="4108450"/>
          <p14:tracePt t="49274" x="4106863" y="4064000"/>
          <p14:tracePt t="49282" x="4000500" y="4025900"/>
          <p14:tracePt t="49290" x="3905250" y="3981450"/>
          <p14:tracePt t="49295" x="3848100" y="3956050"/>
          <p14:tracePt t="49304" x="3771900" y="3925888"/>
          <p14:tracePt t="49313" x="3684588" y="3894138"/>
          <p14:tracePt t="49320" x="3602038" y="3862388"/>
          <p14:tracePt t="49325" x="3544888" y="3836988"/>
          <p14:tracePt t="49332" x="3475038" y="3817938"/>
          <p14:tracePt t="49338" x="3443288" y="3798888"/>
          <p14:tracePt t="49342" x="3406775" y="3792538"/>
          <p14:tracePt t="49351" x="3355975" y="3773488"/>
          <p14:tracePt t="49358" x="3317875" y="3754438"/>
          <p14:tracePt t="49367" x="3286125" y="3754438"/>
          <p14:tracePt t="49372" x="3267075" y="3754438"/>
          <p14:tracePt t="49378" x="3254375" y="3754438"/>
          <p14:tracePt t="49382" x="3241675" y="3754438"/>
          <p14:tracePt t="49386" x="3228975" y="3754438"/>
          <p14:tracePt t="49389" x="3222625" y="3754438"/>
          <p14:tracePt t="49397" x="3184525" y="3754438"/>
          <p14:tracePt t="49401" x="3152775" y="3767138"/>
          <p14:tracePt t="49405" x="3140075" y="3773488"/>
          <p14:tracePt t="49410" x="3108325" y="3792538"/>
          <p14:tracePt t="49414" x="3090863" y="3817938"/>
          <p14:tracePt t="49418" x="3059113" y="3830638"/>
          <p14:tracePt t="49421" x="3052763" y="3843338"/>
          <p14:tracePt t="49428" x="3001963" y="3894138"/>
          <p14:tracePt t="49432" x="2982913" y="3925888"/>
          <p14:tracePt t="49437" x="2963863" y="3949700"/>
          <p14:tracePt t="49443" x="2932113" y="4006850"/>
          <p14:tracePt t="49448" x="2913063" y="4038600"/>
          <p14:tracePt t="49452" x="2887663" y="4083050"/>
          <p14:tracePt t="49460" x="2849563" y="4140200"/>
          <p14:tracePt t="49465" x="2830513" y="4178300"/>
          <p14:tracePt t="49471" x="2811463" y="4216400"/>
          <p14:tracePt t="49475" x="2792413" y="4248150"/>
          <p14:tracePt t="49479" x="2774950" y="4267200"/>
          <p14:tracePt t="49483" x="2768600" y="4297363"/>
          <p14:tracePt t="49490" x="2743200" y="4322763"/>
          <p14:tracePt t="49495" x="2730500" y="4348163"/>
          <p14:tracePt t="49501" x="2717800" y="4379913"/>
          <p14:tracePt t="49506" x="2705100" y="4392613"/>
          <p14:tracePt t="49509" x="2698750" y="4398963"/>
          <p14:tracePt t="49513" x="2692400" y="4418013"/>
          <p14:tracePt t="49521" x="2686050" y="4430713"/>
          <p14:tracePt t="49527" x="2679700" y="4449763"/>
          <p14:tracePt t="49531" x="2679700" y="4456113"/>
          <p14:tracePt t="49537" x="2667000" y="4462463"/>
          <p14:tracePt t="49542" x="2667000" y="4468813"/>
          <p14:tracePt t="49574" x="2660650" y="4475163"/>
          <p14:tracePt t="49584" x="2654300" y="4475163"/>
          <p14:tracePt t="49590" x="2647950" y="4481513"/>
          <p14:tracePt t="49600" x="2635250" y="4481513"/>
          <p14:tracePt t="49605" x="2622550" y="4487863"/>
          <p14:tracePt t="49613" x="2616200" y="4487863"/>
          <p14:tracePt t="49619" x="2616200" y="4494213"/>
          <p14:tracePt t="49627" x="2609850" y="4494213"/>
          <p14:tracePt t="49754" x="2603500" y="4500563"/>
          <p14:tracePt t="49760" x="2590800" y="4506913"/>
          <p14:tracePt t="49766" x="2584450" y="4519613"/>
          <p14:tracePt t="49774" x="2578100" y="4532313"/>
          <p14:tracePt t="49780" x="2559050" y="4538663"/>
          <p14:tracePt t="49792" x="2540000" y="4564063"/>
          <p14:tracePt t="49797" x="2533650" y="4570413"/>
          <p14:tracePt t="49808" x="2527300" y="4576763"/>
          <p14:tracePt t="49814" x="2520950" y="4583113"/>
          <p14:tracePt t="49825" x="2514600" y="4583113"/>
          <p14:tracePt t="49854" x="2508250" y="4583113"/>
          <p14:tracePt t="49858" x="2495550" y="4595813"/>
          <p14:tracePt t="49871" x="2489200" y="4602163"/>
          <p14:tracePt t="49884" x="2476500" y="4621213"/>
          <p14:tracePt t="49889" x="2470150" y="4627563"/>
          <p14:tracePt t="49897" x="2457450" y="4632325"/>
          <p14:tracePt t="49901" x="2457450" y="4638675"/>
          <p14:tracePt t="49907" x="2451100" y="4651375"/>
          <p14:tracePt t="49915" x="2446338" y="4657725"/>
          <p14:tracePt t="49968" x="2439988" y="4657725"/>
          <p14:tracePt t="49980" x="2414588" y="4657725"/>
          <p14:tracePt t="49992" x="2382838" y="4664075"/>
          <p14:tracePt t="49999" x="2357438" y="4664075"/>
          <p14:tracePt t="50007" x="2344738" y="4664075"/>
          <p14:tracePt t="50013" x="2325688" y="4664075"/>
          <p14:tracePt t="50017" x="2319338" y="4664075"/>
          <p14:tracePt t="50025" x="2306638" y="4664075"/>
          <p14:tracePt t="50029" x="2293938" y="4664075"/>
          <p14:tracePt t="50033" x="2287588" y="4664075"/>
          <p14:tracePt t="50039" x="2274888" y="4664075"/>
          <p14:tracePt t="50043" x="2262188" y="4664075"/>
          <p14:tracePt t="50045" x="2255838" y="4664075"/>
          <p14:tracePt t="50048" x="2249488" y="4664075"/>
          <p14:tracePt t="50056" x="2198688" y="4645025"/>
          <p14:tracePt t="50060" x="2173288" y="4638675"/>
          <p14:tracePt t="50064" x="2154238" y="4627563"/>
          <p14:tracePt t="50072" x="2098675" y="4608513"/>
          <p14:tracePt t="50076" x="2060575" y="4589463"/>
          <p14:tracePt t="50080" x="2028825" y="4583113"/>
          <p14:tracePt t="50088" x="1965325" y="4564063"/>
          <p14:tracePt t="50092" x="1939925" y="4551363"/>
          <p14:tracePt t="50096" x="1901825" y="4538663"/>
          <p14:tracePt t="50101" x="1870075" y="4525963"/>
          <p14:tracePt t="50105" x="1851025" y="4519613"/>
          <p14:tracePt t="50109" x="1838325" y="4513263"/>
          <p14:tracePt t="50119" x="1800225" y="4506913"/>
          <p14:tracePt t="50122" x="1795463" y="4506913"/>
          <p14:tracePt t="50126" x="1789113" y="4500563"/>
          <p14:tracePt t="50132" x="1770063" y="4494213"/>
          <p14:tracePt t="50136" x="1757363" y="4487863"/>
          <p14:tracePt t="50140" x="1751013" y="4481513"/>
          <p14:tracePt t="50149" x="1738313" y="4475163"/>
          <p14:tracePt t="50156" x="1725613" y="4468813"/>
          <p14:tracePt t="50162" x="1719263" y="4468813"/>
          <p14:tracePt t="50168" x="1712913" y="4468813"/>
          <p14:tracePt t="50170" x="1712913" y="4462463"/>
          <p14:tracePt t="50174" x="1706563" y="4462463"/>
          <p14:tracePt t="50182" x="1706563" y="4456113"/>
          <p14:tracePt t="50184" x="1700213" y="4456113"/>
          <p14:tracePt t="50202" x="1693863" y="4456113"/>
          <p14:tracePt t="50229" x="1706563" y="4456113"/>
          <p14:tracePt t="50234" x="1719263" y="4456113"/>
          <p14:tracePt t="50238" x="1731963" y="4449763"/>
          <p14:tracePt t="50245" x="1770063" y="4449763"/>
          <p14:tracePt t="50251" x="1795463" y="4449763"/>
          <p14:tracePt t="50258" x="1819275" y="4449763"/>
          <p14:tracePt t="50264" x="1863725" y="4443413"/>
          <p14:tracePt t="50269" x="1908175" y="4437063"/>
          <p14:tracePt t="50273" x="1939925" y="4430713"/>
          <p14:tracePt t="50278" x="1984375" y="4430713"/>
          <p14:tracePt t="50282" x="2016125" y="4424363"/>
          <p14:tracePt t="50290" x="2085975" y="4424363"/>
          <p14:tracePt t="50296" x="2173288" y="4411663"/>
          <p14:tracePt t="50302" x="2243138" y="4411663"/>
          <p14:tracePt t="50308" x="2319338" y="4405313"/>
          <p14:tracePt t="50312" x="2389188" y="4398963"/>
          <p14:tracePt t="50316" x="2446338" y="4398963"/>
          <p14:tracePt t="50325" x="2559050" y="4386263"/>
          <p14:tracePt t="50329" x="2635250" y="4386263"/>
          <p14:tracePt t="50335" x="2717800" y="4386263"/>
          <p14:tracePt t="50340" x="2768600" y="4386263"/>
          <p14:tracePt t="50344" x="2817813" y="4379913"/>
          <p14:tracePt t="50351" x="2868613" y="4379913"/>
          <p14:tracePt t="50356" x="2925763" y="4379913"/>
          <p14:tracePt t="50361" x="2970213" y="4379913"/>
          <p14:tracePt t="50367" x="3033713" y="4373563"/>
          <p14:tracePt t="50372" x="3052763" y="4373563"/>
          <p14:tracePt t="50376" x="3090863" y="4373563"/>
          <p14:tracePt t="50383" x="3140075" y="4379913"/>
          <p14:tracePt t="50388" x="3165475" y="4386263"/>
          <p14:tracePt t="50393" x="3190875" y="4392613"/>
          <p14:tracePt t="50396" x="3203575" y="4398963"/>
          <p14:tracePt t="50401" x="3228975" y="4411663"/>
          <p14:tracePt t="50404" x="3248025" y="4418013"/>
          <p14:tracePt t="50410" x="3260725" y="4430713"/>
          <p14:tracePt t="50420" x="3292475" y="4456113"/>
          <p14:tracePt t="50426" x="3298825" y="4462463"/>
          <p14:tracePt t="50435" x="3317875" y="4475163"/>
          <p14:tracePt t="50439" x="3317875" y="4481513"/>
          <p14:tracePt t="50448" x="3324225" y="4494213"/>
          <p14:tracePt t="50457" x="3324225" y="4500563"/>
          <p14:tracePt t="50461" x="3330575" y="4500563"/>
          <p14:tracePt t="50470" x="3336925" y="4506913"/>
          <p14:tracePt t="50477" x="3336925" y="4513263"/>
          <p14:tracePt t="50494" x="3336925" y="4525963"/>
          <p14:tracePt t="50498" x="3336925" y="4538663"/>
          <p14:tracePt t="50503" x="3336925" y="4551363"/>
          <p14:tracePt t="50511" x="3336925" y="4564063"/>
          <p14:tracePt t="50517" x="3324225" y="4583113"/>
          <p14:tracePt t="50522" x="3317875" y="4589463"/>
          <p14:tracePt t="50528" x="3286125" y="4608513"/>
          <p14:tracePt t="50532" x="3267075" y="4627563"/>
          <p14:tracePt t="50540" x="3235325" y="4638675"/>
          <p14:tracePt t="50548" x="3165475" y="4664075"/>
          <p14:tracePt t="50555" x="3101975" y="4676775"/>
          <p14:tracePt t="50560" x="3052763" y="4689475"/>
          <p14:tracePt t="50565" x="3001963" y="4689475"/>
          <p14:tracePt t="50573" x="2944813" y="4689475"/>
          <p14:tracePt t="50579" x="2862263" y="4689475"/>
          <p14:tracePt t="50587" x="2817813" y="4689475"/>
          <p14:tracePt t="50594" x="2724150" y="4689475"/>
          <p14:tracePt t="50600" x="2660650" y="4689475"/>
          <p14:tracePt t="50605" x="2603500" y="4689475"/>
          <p14:tracePt t="50611" x="2527300" y="4683125"/>
          <p14:tracePt t="50619" x="2463800" y="4670425"/>
          <p14:tracePt t="50626" x="2376488" y="4651375"/>
          <p14:tracePt t="50632" x="2312988" y="4638675"/>
          <p14:tracePt t="50638" x="2249488" y="4621213"/>
          <p14:tracePt t="50642" x="2205038" y="4614863"/>
          <p14:tracePt t="50646" x="2166938" y="4602163"/>
          <p14:tracePt t="50650" x="2141538" y="4595813"/>
          <p14:tracePt t="50654" x="2105025" y="4583113"/>
          <p14:tracePt t="50659" x="2079625" y="4576763"/>
          <p14:tracePt t="50663" x="2054225" y="4570413"/>
          <p14:tracePt t="50667" x="2035175" y="4564063"/>
          <p14:tracePt t="50670" x="2016125" y="4564063"/>
          <p14:tracePt t="50674" x="2003425" y="4564063"/>
          <p14:tracePt t="50678" x="1997075" y="4564063"/>
          <p14:tracePt t="50684" x="1978025" y="4564063"/>
          <p14:tracePt t="50687" x="1958975" y="4557713"/>
          <p14:tracePt t="50692" x="1952625" y="4557713"/>
          <p14:tracePt t="50696" x="1933575" y="4557713"/>
          <p14:tracePt t="50701" x="1927225" y="4557713"/>
          <p14:tracePt t="50707" x="1920875" y="4557713"/>
          <p14:tracePt t="50760" x="1920875" y="4551363"/>
          <p14:tracePt t="50781" x="1914525" y="4545013"/>
          <p14:tracePt t="50786" x="1914525" y="4538663"/>
          <p14:tracePt t="51094" x="1914525" y="4545013"/>
          <p14:tracePt t="51099" x="1914525" y="4557713"/>
          <p14:tracePt t="51107" x="1914525" y="4576763"/>
          <p14:tracePt t="51113" x="1927225" y="4595813"/>
          <p14:tracePt t="51120" x="1927225" y="4614863"/>
          <p14:tracePt t="51126" x="1946275" y="4645025"/>
          <p14:tracePt t="51133" x="1946275" y="4670425"/>
          <p14:tracePt t="51139" x="1946275" y="4683125"/>
          <p14:tracePt t="51145" x="1958975" y="4714875"/>
          <p14:tracePt t="51153" x="1958975" y="4721225"/>
          <p14:tracePt t="51159" x="1965325" y="4752975"/>
          <p14:tracePt t="51163" x="1965325" y="4759325"/>
          <p14:tracePt t="51168" x="1971675" y="4759325"/>
          <p14:tracePt t="51172" x="1978025" y="4772025"/>
          <p14:tracePt t="51176" x="1978025" y="4778375"/>
          <p14:tracePt t="51179" x="1978025" y="4784725"/>
          <p14:tracePt t="51187" x="1990725" y="4797425"/>
          <p14:tracePt t="51291" x="1997075" y="4797425"/>
          <p14:tracePt t="51302" x="1997075" y="4803775"/>
          <p14:tracePt t="51310" x="1997075" y="4816475"/>
          <p14:tracePt t="51317" x="1997075" y="4822825"/>
          <p14:tracePt t="51323" x="1997075" y="4829175"/>
          <p14:tracePt t="51332" x="1997075" y="4841875"/>
          <p14:tracePt t="51337" x="2003425" y="4854575"/>
          <p14:tracePt t="51343" x="2003425" y="4860925"/>
          <p14:tracePt t="51347" x="2003425" y="4873625"/>
          <p14:tracePt t="51351" x="2009775" y="4873625"/>
          <p14:tracePt t="51365" x="2022475" y="4911725"/>
          <p14:tracePt t="51371" x="2028825" y="4937125"/>
          <p14:tracePt t="51376" x="2028825" y="4962525"/>
          <p14:tracePt t="51380" x="2028825" y="4973638"/>
          <p14:tracePt t="51384" x="2035175" y="4986338"/>
          <p14:tracePt t="51391" x="2035175" y="4992688"/>
          <p14:tracePt t="51394" x="2041525" y="5005388"/>
          <p14:tracePt t="51397" x="2041525" y="5011738"/>
          <p14:tracePt t="51406" x="2041525" y="5024438"/>
          <p14:tracePt t="51411" x="2041525" y="5030788"/>
          <p14:tracePt t="51422" x="2041525" y="5056188"/>
          <p14:tracePt t="51428" x="2047875" y="5068888"/>
          <p14:tracePt t="51439" x="2047875" y="5081588"/>
          <p14:tracePt t="51444" x="2047875" y="5094288"/>
          <p14:tracePt t="51458" x="2047875" y="5100638"/>
          <p14:tracePt t="51474" x="2047875" y="5106988"/>
          <p14:tracePt t="51588" x="2041525" y="5106988"/>
          <p14:tracePt t="51614" x="2035175" y="5106988"/>
          <p14:tracePt t="51620" x="2035175" y="5100638"/>
          <p14:tracePt t="51632" x="2022475" y="5094288"/>
          <p14:tracePt t="51662" x="2016125" y="5094288"/>
          <p14:tracePt t="51680" x="2022475" y="5100638"/>
          <p14:tracePt t="51690" x="2035175" y="5113338"/>
          <p14:tracePt t="51696" x="2035175" y="5119688"/>
          <p14:tracePt t="51703" x="2047875" y="5132388"/>
          <p14:tracePt t="51711" x="2054225" y="5138738"/>
          <p14:tracePt t="51718" x="2054225" y="5145088"/>
          <p14:tracePt t="51726" x="2060575" y="5151438"/>
          <p14:tracePt t="51730" x="2060575" y="5157788"/>
          <p14:tracePt t="51738" x="2066925" y="5164138"/>
          <p14:tracePt t="51745" x="2073275" y="5170488"/>
          <p14:tracePt t="51756" x="2073275" y="5176838"/>
          <p14:tracePt t="51761" x="2079625" y="5183188"/>
          <p14:tracePt t="51769" x="2079625" y="5195888"/>
          <p14:tracePt t="51777" x="2079625" y="5202238"/>
          <p14:tracePt t="51781" x="2085975" y="5208588"/>
          <p14:tracePt t="51785" x="2085975" y="5214938"/>
          <p14:tracePt t="51789" x="2085975" y="5221288"/>
          <p14:tracePt t="51798" x="2098675" y="5253038"/>
          <p14:tracePt t="51801" x="2098675" y="5259388"/>
          <p14:tracePt t="51812" x="2105025" y="5278438"/>
          <p14:tracePt t="51815" x="2105025" y="5284788"/>
          <p14:tracePt t="51819" x="2111375" y="5291138"/>
          <p14:tracePt t="51823" x="2111375" y="5297488"/>
          <p14:tracePt t="51832" x="2117725" y="5310188"/>
          <p14:tracePt t="51836" x="2117725" y="5321300"/>
          <p14:tracePt t="51842" x="2117725" y="5327650"/>
          <p14:tracePt t="51849" x="2117725" y="5334000"/>
          <p14:tracePt t="51853" x="2117725" y="5340350"/>
          <p14:tracePt t="51863" x="2122488" y="5353050"/>
          <p14:tracePt t="51867" x="2122488" y="5359400"/>
          <p14:tracePt t="51876" x="2122488" y="5365750"/>
          <p14:tracePt t="51896" x="2122488" y="5372100"/>
          <p14:tracePt t="51901" x="2122488" y="5378450"/>
          <p14:tracePt t="51908" x="2122488" y="5391150"/>
          <p14:tracePt t="51914" x="2122488" y="5397500"/>
          <p14:tracePt t="51927" x="2122488" y="5403850"/>
          <p14:tracePt t="51950" x="2117725" y="5403850"/>
          <p14:tracePt t="51961" x="2092325" y="5403850"/>
          <p14:tracePt t="51973" x="2041525" y="5372100"/>
          <p14:tracePt t="51979" x="2009775" y="5353050"/>
          <p14:tracePt t="51990" x="1965325" y="5327650"/>
          <p14:tracePt t="51996" x="1946275" y="5310188"/>
          <p14:tracePt t="52004" x="1920875" y="5291138"/>
          <p14:tracePt t="52009" x="1908175" y="5278438"/>
          <p14:tracePt t="52017" x="1901825" y="5272088"/>
          <p14:tracePt t="52023" x="1882775" y="5259388"/>
          <p14:tracePt t="52027" x="1863725" y="5240338"/>
          <p14:tracePt t="52031" x="1863725" y="5233988"/>
          <p14:tracePt t="52036" x="1857375" y="5227638"/>
          <p14:tracePt t="52039" x="1851025" y="5214938"/>
          <p14:tracePt t="52047" x="1838325" y="5195888"/>
          <p14:tracePt t="52050" x="1831975" y="5183188"/>
          <p14:tracePt t="52054" x="1825625" y="5176838"/>
          <p14:tracePt t="52057" x="1825625" y="5164138"/>
          <p14:tracePt t="52062" x="1825625" y="5157788"/>
          <p14:tracePt t="52065" x="1825625" y="5138738"/>
          <p14:tracePt t="52069" x="1825625" y="5126038"/>
          <p14:tracePt t="52072" x="1819275" y="5119688"/>
          <p14:tracePt t="52083" x="1819275" y="5068888"/>
          <p14:tracePt t="52088" x="1819275" y="5056188"/>
          <p14:tracePt t="52094" x="1819275" y="5030788"/>
          <p14:tracePt t="52098" x="1819275" y="5011738"/>
          <p14:tracePt t="52102" x="1838325" y="4992688"/>
          <p14:tracePt t="52106" x="1844675" y="4986338"/>
          <p14:tracePt t="52113" x="1876425" y="4962525"/>
          <p14:tracePt t="52117" x="1895475" y="4956175"/>
          <p14:tracePt t="52121" x="1908175" y="4943475"/>
          <p14:tracePt t="52125" x="1933575" y="4930775"/>
          <p14:tracePt t="52129" x="1946275" y="4924425"/>
          <p14:tracePt t="52133" x="1965325" y="4918075"/>
          <p14:tracePt t="52136" x="1997075" y="4911725"/>
          <p14:tracePt t="52142" x="2022475" y="4905375"/>
          <p14:tracePt t="52145" x="2035175" y="4905375"/>
          <p14:tracePt t="52149" x="2060575" y="4899025"/>
          <p14:tracePt t="52153" x="2085975" y="4899025"/>
          <p14:tracePt t="52158" x="2117725" y="4892675"/>
          <p14:tracePt t="52162" x="2135188" y="4892675"/>
          <p14:tracePt t="52166" x="2160588" y="4892675"/>
          <p14:tracePt t="52170" x="2179638" y="4892675"/>
          <p14:tracePt t="52176" x="2198688" y="4892675"/>
          <p14:tracePt t="52179" x="2211388" y="4892675"/>
          <p14:tracePt t="52182" x="2224088" y="4892675"/>
          <p14:tracePt t="52184" x="2230438" y="4892675"/>
          <p14:tracePt t="52189" x="2243138" y="4892675"/>
          <p14:tracePt t="52193" x="2255838" y="4899025"/>
          <p14:tracePt t="52196" x="2268538" y="4911725"/>
          <p14:tracePt t="52200" x="2274888" y="4911725"/>
          <p14:tracePt t="52205" x="2287588" y="4924425"/>
          <p14:tracePt t="52212" x="2300288" y="4956175"/>
          <p14:tracePt t="52218" x="2312988" y="4968875"/>
          <p14:tracePt t="52221" x="2312988" y="4979988"/>
          <p14:tracePt t="52224" x="2319338" y="4992688"/>
          <p14:tracePt t="52227" x="2325688" y="4999038"/>
          <p14:tracePt t="52231" x="2332038" y="5005388"/>
          <p14:tracePt t="52237" x="2332038" y="5018088"/>
          <p14:tracePt t="52241" x="2332038" y="5037138"/>
          <p14:tracePt t="52244" x="2332038" y="5043488"/>
          <p14:tracePt t="52247" x="2332038" y="5049838"/>
          <p14:tracePt t="52253" x="2332038" y="5075238"/>
          <p14:tracePt t="52259" x="2325688" y="5087938"/>
          <p14:tracePt t="52263" x="2306638" y="5106988"/>
          <p14:tracePt t="52270" x="2281238" y="5126038"/>
          <p14:tracePt t="52274" x="2255838" y="5132388"/>
          <p14:tracePt t="52278" x="2224088" y="5151438"/>
          <p14:tracePt t="52283" x="2192338" y="5157788"/>
          <p14:tracePt t="52287" x="2166938" y="5164138"/>
          <p14:tracePt t="52291" x="2135188" y="5170488"/>
          <p14:tracePt t="52295" x="2098675" y="5176838"/>
          <p14:tracePt t="52303" x="2047875" y="5183188"/>
          <p14:tracePt t="52309" x="2003425" y="5189538"/>
          <p14:tracePt t="52314" x="1971675" y="5189538"/>
          <p14:tracePt t="52318" x="1958975" y="5189538"/>
          <p14:tracePt t="52321" x="1946275" y="5189538"/>
          <p14:tracePt t="52326" x="1914525" y="5189538"/>
          <p14:tracePt t="52334" x="1895475" y="5195888"/>
          <p14:tracePt t="52342" x="1889125" y="5195888"/>
          <p14:tracePt t="52489" x="1889125" y="5189538"/>
          <p14:tracePt t="52558" x="1895475" y="5195888"/>
          <p14:tracePt t="52567" x="1914525" y="5214938"/>
          <p14:tracePt t="52576" x="1939925" y="5246688"/>
          <p14:tracePt t="52588" x="1958975" y="5291138"/>
          <p14:tracePt t="52597" x="1978025" y="5327650"/>
          <p14:tracePt t="52604" x="1990725" y="5378450"/>
          <p14:tracePt t="52613" x="2009775" y="5422900"/>
          <p14:tracePt t="52618" x="2022475" y="5467350"/>
          <p14:tracePt t="52624" x="2035175" y="5480050"/>
          <p14:tracePt t="52633" x="2041525" y="5568950"/>
          <p14:tracePt t="52639" x="2054225" y="5607050"/>
          <p14:tracePt t="52645" x="2060575" y="5651500"/>
          <p14:tracePt t="52650" x="2066925" y="5675313"/>
          <p14:tracePt t="52654" x="2066925" y="5707063"/>
          <p14:tracePt t="52660" x="2073275" y="5738813"/>
          <p14:tracePt t="52663" x="2079625" y="5751513"/>
          <p14:tracePt t="52667" x="2079625" y="5776913"/>
          <p14:tracePt t="52671" x="2079625" y="5795963"/>
          <p14:tracePt t="52681" x="2079625" y="5821363"/>
          <p14:tracePt t="52685" x="2079625" y="5834063"/>
          <p14:tracePt t="52689" x="2085975" y="5840413"/>
          <p14:tracePt t="52693" x="2085975" y="5853113"/>
          <p14:tracePt t="52710" x="2085975" y="5872163"/>
          <p14:tracePt t="52713" x="2092325" y="5872163"/>
          <p14:tracePt t="52850" x="2092325" y="5865813"/>
          <p14:tracePt t="52856" x="2092325" y="5846763"/>
          <p14:tracePt t="52866" x="2092325" y="5821363"/>
          <p14:tracePt t="52873" x="2092325" y="5795963"/>
          <p14:tracePt t="52885" x="2092325" y="5757863"/>
          <p14:tracePt t="52891" x="2092325" y="5738813"/>
          <p14:tracePt t="52899" x="2105025" y="5713413"/>
          <p14:tracePt t="52905" x="2111375" y="5688013"/>
          <p14:tracePt t="52914" x="2122488" y="5657850"/>
          <p14:tracePt t="52920" x="2128838" y="5645150"/>
          <p14:tracePt t="52930" x="2141538" y="5632450"/>
          <p14:tracePt t="52935" x="2154238" y="5619750"/>
          <p14:tracePt t="52943" x="2166938" y="5600700"/>
          <p14:tracePt t="52947" x="2173288" y="5594350"/>
          <p14:tracePt t="52952" x="2179638" y="5581650"/>
          <p14:tracePt t="52964" x="2198688" y="5562600"/>
          <p14:tracePt t="52969" x="2211388" y="5543550"/>
          <p14:tracePt t="52977" x="2224088" y="5537200"/>
          <p14:tracePt t="52981" x="2230438" y="5518150"/>
          <p14:tracePt t="52984" x="2243138" y="5511800"/>
          <p14:tracePt t="52994" x="2249488" y="5505450"/>
          <p14:tracePt t="52999" x="2262188" y="5486400"/>
          <p14:tracePt t="53004" x="2268538" y="5486400"/>
          <p14:tracePt t="53008" x="2274888" y="5480050"/>
          <p14:tracePt t="53012" x="2281238" y="5473700"/>
          <p14:tracePt t="53016" x="2281238" y="5467350"/>
          <p14:tracePt t="53026" x="2287588" y="5467350"/>
          <p14:tracePt t="53093" x="2293938" y="5467350"/>
          <p14:tracePt t="53106" x="2300288" y="5467350"/>
          <p14:tracePt t="53200" x="2306638" y="5467350"/>
          <p14:tracePt t="53211" x="2312988" y="5467350"/>
          <p14:tracePt t="53218" x="2312988" y="5473700"/>
          <p14:tracePt t="53227" x="2312988" y="5486400"/>
          <p14:tracePt t="53243" x="2319338" y="5499100"/>
          <p14:tracePt t="53247" x="2319338" y="5505450"/>
          <p14:tracePt t="53273" x="2319338" y="5511800"/>
          <p14:tracePt t="53281" x="2319338" y="5518150"/>
          <p14:tracePt t="53289" x="2306638" y="5524500"/>
          <p14:tracePt t="53294" x="2293938" y="5530850"/>
          <p14:tracePt t="53300" x="2287588" y="5537200"/>
          <p14:tracePt t="53308" x="2268538" y="5543550"/>
          <p14:tracePt t="53314" x="2255838" y="5543550"/>
          <p14:tracePt t="53321" x="2249488" y="5543550"/>
          <p14:tracePt t="53325" x="2230438" y="5543550"/>
          <p14:tracePt t="53329" x="2224088" y="5543550"/>
          <p14:tracePt t="53337" x="2205038" y="5543550"/>
          <p14:tracePt t="53342" x="2185988" y="5549900"/>
          <p14:tracePt t="53346" x="2173288" y="5549900"/>
          <p14:tracePt t="53351" x="2154238" y="5549900"/>
          <p14:tracePt t="53355" x="2141538" y="5549900"/>
          <p14:tracePt t="53359" x="2135188" y="5549900"/>
          <p14:tracePt t="53362" x="2122488" y="5549900"/>
          <p14:tracePt t="53371" x="2092325" y="5549900"/>
          <p14:tracePt t="53376" x="2066925" y="5549900"/>
          <p14:tracePt t="53381" x="2047875" y="5549900"/>
          <p14:tracePt t="53386" x="2016125" y="5549900"/>
          <p14:tracePt t="53393" x="1990725" y="5549900"/>
          <p14:tracePt t="53401" x="1933575" y="5549900"/>
          <p14:tracePt t="53405" x="1914525" y="5549900"/>
          <p14:tracePt t="53409" x="1889125" y="5549900"/>
          <p14:tracePt t="53416" x="1870075" y="5549900"/>
          <p14:tracePt t="53420" x="1851025" y="5549900"/>
          <p14:tracePt t="53423" x="1838325" y="5549900"/>
          <p14:tracePt t="53429" x="1819275" y="5549900"/>
          <p14:tracePt t="53433" x="1795463" y="5543550"/>
          <p14:tracePt t="53437" x="1782763" y="5537200"/>
          <p14:tracePt t="53445" x="1763713" y="5530850"/>
          <p14:tracePt t="53449" x="1738313" y="5524500"/>
          <p14:tracePt t="53453" x="1731963" y="5524500"/>
          <p14:tracePt t="53456" x="1719263" y="5518150"/>
          <p14:tracePt t="53463" x="1700213" y="5511800"/>
          <p14:tracePt t="53468" x="1674813" y="5505450"/>
          <p14:tracePt t="53472" x="1655763" y="5505450"/>
          <p14:tracePt t="53479" x="1636713" y="5492750"/>
          <p14:tracePt t="53482" x="1617663" y="5492750"/>
          <p14:tracePt t="53486" x="1611313" y="5486400"/>
          <p14:tracePt t="53493" x="1592263" y="5486400"/>
          <p14:tracePt t="53499" x="1573213" y="5473700"/>
          <p14:tracePt t="53502" x="1566863" y="5473700"/>
          <p14:tracePt t="53510" x="1547813" y="5473700"/>
          <p14:tracePt t="53515" x="1541463" y="5467350"/>
          <p14:tracePt t="53524" x="1535113" y="5467350"/>
          <p14:tracePt t="53531" x="1528763" y="5467350"/>
          <p14:tracePt t="53543" x="1522413" y="5461000"/>
          <p14:tracePt t="53558" x="1516063" y="5461000"/>
          <p14:tracePt t="53565" x="1516063" y="5454650"/>
          <p14:tracePt t="53570" x="1509713" y="5454650"/>
          <p14:tracePt t="53574" x="1503363" y="5454650"/>
          <p14:tracePt t="53579" x="1497013" y="5448300"/>
          <p14:tracePt t="53592" x="1490663" y="5441950"/>
          <p14:tracePt t="53682" x="1490663" y="5435600"/>
          <p14:tracePt t="53693" x="1490663" y="5429250"/>
          <p14:tracePt t="53700" x="1490663" y="5422900"/>
          <p14:tracePt t="53704" x="1490663" y="5416550"/>
          <p14:tracePt t="53708" x="1503363" y="5410200"/>
          <p14:tracePt t="53717" x="1522413" y="5403850"/>
          <p14:tracePt t="53721" x="1528763" y="5397500"/>
          <p14:tracePt t="53729" x="1560513" y="5384800"/>
          <p14:tracePt t="53731" x="1566863" y="5384800"/>
          <p14:tracePt t="53734" x="1573213" y="5378450"/>
          <p14:tracePt t="53739" x="1579563" y="5372100"/>
          <p14:tracePt t="53747" x="1617663" y="5359400"/>
          <p14:tracePt t="53751" x="1624013" y="5359400"/>
          <p14:tracePt t="53755" x="1630363" y="5359400"/>
          <p14:tracePt t="53761" x="1662113" y="5353050"/>
          <p14:tracePt t="53765" x="1668463" y="5346700"/>
          <p14:tracePt t="53770" x="1687513" y="5346700"/>
          <p14:tracePt t="53776" x="1712913" y="5340350"/>
          <p14:tracePt t="53780" x="1731963" y="5340350"/>
          <p14:tracePt t="53785" x="1744663" y="5334000"/>
          <p14:tracePt t="53790" x="1763713" y="5334000"/>
          <p14:tracePt t="53796" x="1800225" y="5334000"/>
          <p14:tracePt t="53809" x="1844675" y="5334000"/>
          <p14:tracePt t="53818" x="1933575" y="5334000"/>
          <p14:tracePt t="53826" x="1997075" y="5334000"/>
          <p14:tracePt t="53830" x="2028825" y="5334000"/>
          <p14:tracePt t="53833" x="2060575" y="5334000"/>
          <p14:tracePt t="53839" x="2092325" y="5334000"/>
          <p14:tracePt t="53849" x="2166938" y="5334000"/>
          <p14:tracePt t="53860" x="2224088" y="5334000"/>
          <p14:tracePt t="53872" x="2293938" y="5334000"/>
          <p14:tracePt t="53881" x="2351088" y="5334000"/>
          <p14:tracePt t="53889" x="2395538" y="5334000"/>
          <p14:tracePt t="53893" x="2401888" y="5334000"/>
          <p14:tracePt t="53899" x="2427288" y="5334000"/>
          <p14:tracePt t="53908" x="2451100" y="5334000"/>
          <p14:tracePt t="53913" x="2463800" y="5340350"/>
          <p14:tracePt t="53919" x="2489200" y="5346700"/>
          <p14:tracePt t="53924" x="2495550" y="5346700"/>
          <p14:tracePt t="53932" x="2514600" y="5353050"/>
          <p14:tracePt t="53941" x="2520950" y="5353050"/>
          <p14:tracePt t="53948" x="2559050" y="5365750"/>
          <p14:tracePt t="53951" x="2565400" y="5365750"/>
          <p14:tracePt t="53955" x="2571750" y="5365750"/>
          <p14:tracePt t="53958" x="2584450" y="5372100"/>
          <p14:tracePt t="53963" x="2584450" y="5378450"/>
          <p14:tracePt t="53968" x="2597150" y="5384800"/>
          <p14:tracePt t="53972" x="2622550" y="5391150"/>
          <p14:tracePt t="53975" x="2622550" y="5397500"/>
          <p14:tracePt t="53980" x="2641600" y="5397500"/>
          <p14:tracePt t="53982" x="2647950" y="5397500"/>
          <p14:tracePt t="53985" x="2654300" y="5403850"/>
          <p14:tracePt t="53989" x="2667000" y="5410200"/>
          <p14:tracePt t="53991" x="2673350" y="5416550"/>
          <p14:tracePt t="53998" x="2692400" y="5429250"/>
          <p14:tracePt t="54004" x="2717800" y="5435600"/>
          <p14:tracePt t="54010" x="2730500" y="5441950"/>
          <p14:tracePt t="54015" x="2736850" y="5441950"/>
          <p14:tracePt t="54018" x="2762250" y="5448300"/>
          <p14:tracePt t="54022" x="2768600" y="5454650"/>
          <p14:tracePt t="54031" x="2786063" y="5467350"/>
          <p14:tracePt t="54034" x="2792413" y="5473700"/>
          <p14:tracePt t="54038" x="2792413" y="5480050"/>
          <p14:tracePt t="54044" x="2805113" y="5486400"/>
          <p14:tracePt t="54051" x="2811463" y="5486400"/>
          <p14:tracePt t="54061" x="2817813" y="5499100"/>
          <p14:tracePt t="54065" x="2817813" y="5505450"/>
          <p14:tracePt t="54077" x="2817813" y="5511800"/>
          <p14:tracePt t="54086" x="2817813" y="5518150"/>
          <p14:tracePt t="54110" x="2817813" y="5524500"/>
          <p14:tracePt t="54122" x="2817813" y="5537200"/>
          <p14:tracePt t="54129" x="2817813" y="5549900"/>
          <p14:tracePt t="54134" x="2811463" y="5562600"/>
          <p14:tracePt t="54140" x="2779713" y="5575300"/>
          <p14:tracePt t="54145" x="2749550" y="5594350"/>
          <p14:tracePt t="54156" x="2705100" y="5607050"/>
          <p14:tracePt t="54161" x="2641600" y="5632450"/>
          <p14:tracePt t="54170" x="2584450" y="5645150"/>
          <p14:tracePt t="54174" x="2565400" y="5651500"/>
          <p14:tracePt t="54179" x="2514600" y="5657850"/>
          <p14:tracePt t="54185" x="2476500" y="5662613"/>
          <p14:tracePt t="54189" x="2463800" y="5668963"/>
          <p14:tracePt t="54194" x="2433638" y="5675313"/>
          <p14:tracePt t="54196" x="2427288" y="5675313"/>
          <p14:tracePt t="54204" x="2382838" y="5681663"/>
          <p14:tracePt t="54210" x="2351088" y="5681663"/>
          <p14:tracePt t="54215" x="2344738" y="5681663"/>
          <p14:tracePt t="54220" x="2319338" y="5681663"/>
          <p14:tracePt t="54225" x="2300288" y="5681663"/>
          <p14:tracePt t="54233" x="2262188" y="5681663"/>
          <p14:tracePt t="54238" x="2224088" y="5681663"/>
          <p14:tracePt t="54243" x="2205038" y="5681663"/>
          <p14:tracePt t="54249" x="2179638" y="5681663"/>
          <p14:tracePt t="54253" x="2147888" y="5681663"/>
          <p14:tracePt t="54256" x="2141538" y="5675313"/>
          <p14:tracePt t="54265" x="2085975" y="5668963"/>
          <p14:tracePt t="54270" x="2060575" y="5662613"/>
          <p14:tracePt t="54274" x="2041525" y="5651500"/>
          <p14:tracePt t="54278" x="2022475" y="5651500"/>
          <p14:tracePt t="54281" x="2009775" y="5651500"/>
          <p14:tracePt t="54285" x="1990725" y="5645150"/>
          <p14:tracePt t="54289" x="1984375" y="5638800"/>
          <p14:tracePt t="54298" x="1927225" y="5632450"/>
          <p14:tracePt t="54302" x="1908175" y="5626100"/>
          <p14:tracePt t="54307" x="1901825" y="5619750"/>
          <p14:tracePt t="54311" x="1876425" y="5613400"/>
          <p14:tracePt t="54315" x="1870075" y="5613400"/>
          <p14:tracePt t="54320" x="1851025" y="5600700"/>
          <p14:tracePt t="54329" x="1825625" y="5594350"/>
          <p14:tracePt t="54335" x="1812925" y="5588000"/>
          <p14:tracePt t="54340" x="1806575" y="5581650"/>
          <p14:tracePt t="54344" x="1789113" y="5575300"/>
          <p14:tracePt t="54346" x="1782763" y="5575300"/>
          <p14:tracePt t="54361" x="1763713" y="5568950"/>
          <p14:tracePt t="54365" x="1744663" y="5556250"/>
          <p14:tracePt t="54373" x="1731963" y="5549900"/>
          <p14:tracePt t="54379" x="1712913" y="5543550"/>
          <p14:tracePt t="54383" x="1700213" y="5543550"/>
          <p14:tracePt t="54389" x="1693863" y="5537200"/>
          <p14:tracePt t="54393" x="1681163" y="5530850"/>
          <p14:tracePt t="54396" x="1674813" y="5530850"/>
          <p14:tracePt t="54401" x="1668463" y="5524500"/>
          <p14:tracePt t="54407" x="1655763" y="5524500"/>
          <p14:tracePt t="54411" x="1649413" y="5518150"/>
          <p14:tracePt t="54414" x="1643063" y="5511800"/>
          <p14:tracePt t="54421" x="1636713" y="5511800"/>
          <p14:tracePt t="54425" x="1636713" y="5505450"/>
          <p14:tracePt t="54436" x="1630363" y="5505450"/>
          <p14:tracePt t="54441" x="1624013" y="5505450"/>
          <p14:tracePt t="54444" x="1617663" y="5505450"/>
          <p14:tracePt t="54452" x="1617663" y="5499100"/>
          <p14:tracePt t="54461" x="1611313" y="5492750"/>
          <p14:tracePt t="54467" x="1598613" y="5486400"/>
          <p14:tracePt t="54471" x="1592263" y="5486400"/>
          <p14:tracePt t="54484" x="1585913" y="5486400"/>
          <p14:tracePt t="54517" x="1585913" y="5480050"/>
          <p14:tracePt t="54523" x="1585913" y="5473700"/>
          <p14:tracePt t="54530" x="1585913" y="5467350"/>
          <p14:tracePt t="54548" x="1585913" y="5461000"/>
          <p14:tracePt t="54551" x="1585913" y="5454650"/>
          <p14:tracePt t="54556" x="1585913" y="5448300"/>
          <p14:tracePt t="54567" x="1585913" y="5441950"/>
          <p14:tracePt t="54571" x="1585913" y="5429250"/>
          <p14:tracePt t="54581" x="1585913" y="5422900"/>
          <p14:tracePt t="54587" x="1585913" y="5410200"/>
          <p14:tracePt t="54595" x="1585913" y="5403850"/>
          <p14:tracePt t="54600" x="1585913" y="5391150"/>
          <p14:tracePt t="54604" x="1585913" y="5384800"/>
          <p14:tracePt t="54611" x="1585913" y="5378450"/>
          <p14:tracePt t="54615" x="1598613" y="5372100"/>
          <p14:tracePt t="54619" x="1604963" y="5372100"/>
          <p14:tracePt t="54624" x="1611313" y="5365750"/>
          <p14:tracePt t="54629" x="1624013" y="5353050"/>
          <p14:tracePt t="54634" x="1636713" y="5346700"/>
          <p14:tracePt t="54641" x="1649413" y="5346700"/>
          <p14:tracePt t="54648" x="1674813" y="5340350"/>
          <p14:tracePt t="54651" x="1693863" y="5340350"/>
          <p14:tracePt t="54656" x="1712913" y="5334000"/>
          <p14:tracePt t="54660" x="1731963" y="5327650"/>
          <p14:tracePt t="54662" x="1738313" y="5327650"/>
          <p14:tracePt t="54665" x="1757363" y="5327650"/>
          <p14:tracePt t="54672" x="1789113" y="5321300"/>
          <p14:tracePt t="54676" x="1812925" y="5321300"/>
          <p14:tracePt t="54679" x="1838325" y="5321300"/>
          <p14:tracePt t="54682" x="1863725" y="5321300"/>
          <p14:tracePt t="54690" x="1901825" y="5321300"/>
          <p14:tracePt t="54694" x="1952625" y="5321300"/>
          <p14:tracePt t="54698" x="1997075" y="5321300"/>
          <p14:tracePt t="54705" x="2060575" y="5321300"/>
          <p14:tracePt t="54710" x="2105025" y="5321300"/>
          <p14:tracePt t="54714" x="2147888" y="5327650"/>
          <p14:tracePt t="54721" x="2217738" y="5334000"/>
          <p14:tracePt t="54725" x="2236788" y="5340350"/>
          <p14:tracePt t="54729" x="2287588" y="5346700"/>
          <p14:tracePt t="54738" x="2351088" y="5353050"/>
          <p14:tracePt t="54743" x="2382838" y="5359400"/>
          <p14:tracePt t="54750" x="2446338" y="5365750"/>
          <p14:tracePt t="54754" x="2457450" y="5372100"/>
          <p14:tracePt t="54758" x="2476500" y="5372100"/>
          <p14:tracePt t="54766" x="2508250" y="5372100"/>
          <p14:tracePt t="54771" x="2533650" y="5378450"/>
          <p14:tracePt t="54775" x="2540000" y="5378450"/>
          <p14:tracePt t="54780" x="2559050" y="5378450"/>
          <p14:tracePt t="54785" x="2571750" y="5384800"/>
          <p14:tracePt t="54788" x="2578100" y="5384800"/>
          <p14:tracePt t="54802" x="2597150" y="5391150"/>
          <p14:tracePt t="54806" x="2603500" y="5391150"/>
          <p14:tracePt t="54814" x="2622550" y="5397500"/>
          <p14:tracePt t="54818" x="2628900" y="5397500"/>
          <p14:tracePt t="54825" x="2635250" y="5397500"/>
          <p14:tracePt t="54849" x="2641600" y="5403850"/>
          <p14:tracePt t="54854" x="2647950" y="5403850"/>
          <p14:tracePt t="54866" x="2660650" y="5410200"/>
          <p14:tracePt t="54878" x="2667000" y="5410200"/>
          <p14:tracePt t="54883" x="2673350" y="5416550"/>
          <p14:tracePt t="54895" x="2686050" y="5422900"/>
          <p14:tracePt t="54902" x="2692400" y="5435600"/>
          <p14:tracePt t="54908" x="2692400" y="5441950"/>
          <p14:tracePt t="54916" x="2698750" y="5448300"/>
          <p14:tracePt t="54932" x="2698750" y="5454650"/>
          <p14:tracePt t="54956" x="2698750" y="5461000"/>
          <p14:tracePt t="54970" x="2698750" y="5467350"/>
          <p14:tracePt t="54979" x="2698750" y="5473700"/>
          <p14:tracePt t="54989" x="2698750" y="5480050"/>
          <p14:tracePt t="54993" x="2698750" y="5486400"/>
          <p14:tracePt t="55002" x="2692400" y="5492750"/>
          <p14:tracePt t="55009" x="2686050" y="5505450"/>
          <p14:tracePt t="55019" x="2635250" y="5518150"/>
          <p14:tracePt t="55024" x="2616200" y="5524500"/>
          <p14:tracePt t="55032" x="2584450" y="5537200"/>
          <p14:tracePt t="55037" x="2540000" y="5543550"/>
          <p14:tracePt t="55042" x="2508250" y="5549900"/>
          <p14:tracePt t="55050" x="2470150" y="5556250"/>
          <p14:tracePt t="55056" x="2401888" y="5568950"/>
          <p14:tracePt t="55064" x="2344738" y="5575300"/>
          <p14:tracePt t="55070" x="2255838" y="5575300"/>
          <p14:tracePt t="55076" x="2198688" y="5581650"/>
          <p14:tracePt t="55084" x="2111375" y="5588000"/>
          <p14:tracePt t="55088" x="2035175" y="5594350"/>
          <p14:tracePt t="55097" x="1971675" y="5594350"/>
          <p14:tracePt t="55103" x="1882775" y="5594350"/>
          <p14:tracePt t="55110" x="1825625" y="5594350"/>
          <p14:tracePt t="55114" x="1770063" y="5594350"/>
          <p14:tracePt t="55117" x="1738313" y="5594350"/>
          <p14:tracePt t="55121" x="1693863" y="5594350"/>
          <p14:tracePt t="55130" x="1636713" y="5588000"/>
          <p14:tracePt t="55135" x="1598613" y="5581650"/>
          <p14:tracePt t="55139" x="1566863" y="5575300"/>
          <p14:tracePt t="55144" x="1560513" y="5568950"/>
          <p14:tracePt t="55147" x="1516063" y="5562600"/>
          <p14:tracePt t="55150" x="1503363" y="5556250"/>
          <p14:tracePt t="55159" x="1484313" y="5549900"/>
          <p14:tracePt t="55165" x="1460500" y="5543550"/>
          <p14:tracePt t="55169" x="1454150" y="5543550"/>
          <p14:tracePt t="55214" x="1447800" y="5537200"/>
          <p14:tracePt t="55226" x="1447800" y="5530850"/>
          <p14:tracePt t="55229" x="1447800" y="5524500"/>
          <p14:tracePt t="55236" x="1447800" y="5518150"/>
          <p14:tracePt t="55242" x="1447800" y="5511800"/>
          <p14:tracePt t="55247" x="1447800" y="5505450"/>
          <p14:tracePt t="55255" x="1466850" y="5480050"/>
          <p14:tracePt t="55260" x="1477963" y="5467350"/>
          <p14:tracePt t="55268" x="1497013" y="5461000"/>
          <p14:tracePt t="55274" x="1547813" y="5435600"/>
          <p14:tracePt t="55279" x="1592263" y="5422900"/>
          <p14:tracePt t="55284" x="1630363" y="5416550"/>
          <p14:tracePt t="55289" x="1668463" y="5403850"/>
          <p14:tracePt t="55294" x="1712913" y="5391150"/>
          <p14:tracePt t="55301" x="1789113" y="5365750"/>
          <p14:tracePt t="55305" x="1825625" y="5359400"/>
          <p14:tracePt t="55309" x="1851025" y="5353050"/>
          <p14:tracePt t="55315" x="1927225" y="5334000"/>
          <p14:tracePt t="55319" x="1958975" y="5327650"/>
          <p14:tracePt t="55323" x="2003425" y="5321300"/>
          <p14:tracePt t="55327" x="2041525" y="5314950"/>
          <p14:tracePt t="55333" x="2105025" y="5310188"/>
          <p14:tracePt t="55339" x="2154238" y="5303838"/>
          <p14:tracePt t="55345" x="2230438" y="5297488"/>
          <p14:tracePt t="55348" x="2281238" y="5297488"/>
          <p14:tracePt t="55352" x="2319338" y="5297488"/>
          <p14:tracePt t="55356" x="2370138" y="5297488"/>
          <p14:tracePt t="55362" x="2433638" y="5297488"/>
          <p14:tracePt t="55366" x="2476500" y="5297488"/>
          <p14:tracePt t="55371" x="2527300" y="5297488"/>
          <p14:tracePt t="55376" x="2552700" y="5303838"/>
          <p14:tracePt t="55382" x="2609850" y="5321300"/>
          <p14:tracePt t="55386" x="2647950" y="5327650"/>
          <p14:tracePt t="55393" x="2667000" y="5334000"/>
          <p14:tracePt t="55398" x="2711450" y="5359400"/>
          <p14:tracePt t="55402" x="2736850" y="5372100"/>
          <p14:tracePt t="55406" x="2743200" y="5372100"/>
          <p14:tracePt t="55410" x="2768600" y="5384800"/>
          <p14:tracePt t="55414" x="2774950" y="5403850"/>
          <p14:tracePt t="55418" x="2779713" y="5403850"/>
          <p14:tracePt t="55424" x="2786063" y="5410200"/>
          <p14:tracePt t="55428" x="2792413" y="5422900"/>
          <p14:tracePt t="55430" x="2792413" y="5429250"/>
          <p14:tracePt t="55436" x="2805113" y="5441950"/>
          <p14:tracePt t="55444" x="2805113" y="5454650"/>
          <p14:tracePt t="55448" x="2811463" y="5461000"/>
          <p14:tracePt t="55453" x="2811463" y="5467350"/>
          <p14:tracePt t="55464" x="2811463" y="5492750"/>
          <p14:tracePt t="55470" x="2805113" y="5505450"/>
          <p14:tracePt t="55474" x="2792413" y="5511800"/>
          <p14:tracePt t="55477" x="2786063" y="5530850"/>
          <p14:tracePt t="55480" x="2762250" y="5537200"/>
          <p14:tracePt t="55483" x="2730500" y="5549900"/>
          <p14:tracePt t="55491" x="2692400" y="5556250"/>
          <p14:tracePt t="55495" x="2641600" y="5568950"/>
          <p14:tracePt t="55498" x="2603500" y="5575300"/>
          <p14:tracePt t="55503" x="2552700" y="5588000"/>
          <p14:tracePt t="55506" x="2514600" y="5588000"/>
          <p14:tracePt t="55510" x="2463800" y="5594350"/>
          <p14:tracePt t="55513" x="2408238" y="5594350"/>
          <p14:tracePt t="55521" x="2325688" y="5594350"/>
          <p14:tracePt t="55525" x="2249488" y="5594350"/>
          <p14:tracePt t="55530" x="2192338" y="5594350"/>
          <p14:tracePt t="55536" x="2098675" y="5594350"/>
          <p14:tracePt t="55541" x="2041525" y="5594350"/>
          <p14:tracePt t="55545" x="1978025" y="5581650"/>
          <p14:tracePt t="55553" x="1895475" y="5556250"/>
          <p14:tracePt t="55558" x="1851025" y="5543550"/>
          <p14:tracePt t="55565" x="1776413" y="5511800"/>
          <p14:tracePt t="55570" x="1725613" y="5492750"/>
          <p14:tracePt t="55575" x="1700213" y="5480050"/>
          <p14:tracePt t="55582" x="1649413" y="5448300"/>
          <p14:tracePt t="55587" x="1617663" y="5429250"/>
          <p14:tracePt t="55593" x="1604963" y="5416550"/>
          <p14:tracePt t="55599" x="1579563" y="5403850"/>
          <p14:tracePt t="55601" x="1579563" y="5397500"/>
          <p14:tracePt t="55604" x="1573213" y="5391150"/>
          <p14:tracePt t="55608" x="1573213" y="5384800"/>
          <p14:tracePt t="55617" x="1560513" y="5372100"/>
          <p14:tracePt t="55646" x="1554163" y="5372100"/>
          <p14:tracePt t="55663" x="1554163" y="5365750"/>
          <p14:tracePt t="55679" x="1554163" y="5353050"/>
          <p14:tracePt t="55683" x="1554163" y="5346700"/>
          <p14:tracePt t="55687" x="1566863" y="5346700"/>
          <p14:tracePt t="55694" x="1585913" y="5340350"/>
          <p14:tracePt t="55701" x="1611313" y="5334000"/>
          <p14:tracePt t="55711" x="1649413" y="5327650"/>
          <p14:tracePt t="55717" x="1693863" y="5321300"/>
          <p14:tracePt t="55722" x="1725613" y="5321300"/>
          <p14:tracePt t="55726" x="1744663" y="5321300"/>
          <p14:tracePt t="55729" x="1770063" y="5314950"/>
          <p14:tracePt t="55732" x="1782763" y="5314950"/>
          <p14:tracePt t="55738" x="1825625" y="5310188"/>
          <p14:tracePt t="55744" x="1870075" y="5310188"/>
          <p14:tracePt t="55748" x="1895475" y="5303838"/>
          <p14:tracePt t="55755" x="1927225" y="5303838"/>
          <p14:tracePt t="55760" x="1984375" y="5303838"/>
          <p14:tracePt t="55765" x="2016125" y="5297488"/>
          <p14:tracePt t="55772" x="2073275" y="5297488"/>
          <p14:tracePt t="55779" x="2117725" y="5291138"/>
          <p14:tracePt t="55783" x="2154238" y="5291138"/>
          <p14:tracePt t="55790" x="2192338" y="5284788"/>
          <p14:tracePt t="55794" x="2230438" y="5284788"/>
          <p14:tracePt t="55798" x="2262188" y="5284788"/>
          <p14:tracePt t="55804" x="2293938" y="5284788"/>
          <p14:tracePt t="55808" x="2325688" y="5284788"/>
          <p14:tracePt t="55813" x="2357438" y="5284788"/>
          <p14:tracePt t="55821" x="2401888" y="5284788"/>
          <p14:tracePt t="55827" x="2427288" y="5284788"/>
          <p14:tracePt t="55833" x="2451100" y="5278438"/>
          <p14:tracePt t="55837" x="2457450" y="5278438"/>
          <p14:tracePt t="55840" x="2470150" y="5278438"/>
          <p14:tracePt t="55843" x="2476500" y="5278438"/>
          <p14:tracePt t="55849" x="2482850" y="5278438"/>
          <p14:tracePt t="55852" x="2489200" y="5278438"/>
          <p14:tracePt t="55856" x="2508250" y="5278438"/>
          <p14:tracePt t="55863" x="2514600" y="5284788"/>
          <p14:tracePt t="55868" x="2527300" y="5284788"/>
          <p14:tracePt t="55871" x="2533650" y="5284788"/>
          <p14:tracePt t="55873" x="2533650" y="5291138"/>
          <p14:tracePt t="55881" x="2540000" y="5291138"/>
          <p14:tracePt t="55883" x="2540000" y="5297488"/>
          <p14:tracePt t="55886" x="2546350" y="5297488"/>
          <p14:tracePt t="55900" x="2546350" y="5303838"/>
          <p14:tracePt t="55906" x="2552700" y="5310188"/>
          <p14:tracePt t="55913" x="2559050" y="5310188"/>
          <p14:tracePt t="55920" x="2565400" y="5310188"/>
          <p14:tracePt t="55928" x="2565400" y="5321300"/>
          <p14:tracePt t="55935" x="2571750" y="5327650"/>
          <p14:tracePt t="55943" x="2571750" y="5334000"/>
          <p14:tracePt t="55966" x="2571750" y="5340350"/>
          <p14:tracePt t="56004" x="2571750" y="5353050"/>
          <p14:tracePt t="56035" x="2571750" y="5359400"/>
          <p14:tracePt t="56206" x="2571750" y="5365750"/>
          <p14:tracePt t="56482" x="2578100" y="5391150"/>
          <p14:tracePt t="56488" x="2578100" y="5403850"/>
          <p14:tracePt t="56495" x="2584450" y="5410200"/>
          <p14:tracePt t="56502" x="2590800" y="5435600"/>
          <p14:tracePt t="56514" x="2597150" y="5480050"/>
          <p14:tracePt t="56522" x="2603500" y="5511800"/>
          <p14:tracePt t="56530" x="2603500" y="5543550"/>
          <p14:tracePt t="56538" x="2609850" y="5581650"/>
          <p14:tracePt t="56546" x="2609850" y="5626100"/>
          <p14:tracePt t="56551" x="2609850" y="5651500"/>
          <p14:tracePt t="56561" x="2616200" y="5719763"/>
          <p14:tracePt t="56566" x="2616200" y="5751513"/>
          <p14:tracePt t="56574" x="2616200" y="5802313"/>
          <p14:tracePt t="56579" x="2616200" y="5827713"/>
          <p14:tracePt t="56583" x="2616200" y="5853113"/>
          <p14:tracePt t="56589" x="2622550" y="5878513"/>
          <p14:tracePt t="56594" x="2622550" y="5891213"/>
          <p14:tracePt t="56597" x="2622550" y="5897563"/>
          <p14:tracePt t="56605" x="2622550" y="5922963"/>
          <p14:tracePt t="56610" x="2635250" y="5942013"/>
          <p14:tracePt t="56625" x="2635250" y="5948363"/>
          <p14:tracePt t="56689" x="2641600" y="5948363"/>
          <p14:tracePt t="56698" x="2647950" y="5948363"/>
          <p14:tracePt t="56705" x="2654300" y="5948363"/>
          <p14:tracePt t="56709" x="2660650" y="5948363"/>
          <p14:tracePt t="56718" x="2667000" y="5948363"/>
          <p14:tracePt t="56723" x="2679700" y="5948363"/>
          <p14:tracePt t="56733" x="2698750" y="5948363"/>
          <p14:tracePt t="56738" x="2711450" y="5948363"/>
          <p14:tracePt t="56745" x="2730500" y="5948363"/>
          <p14:tracePt t="56753" x="2762250" y="5935663"/>
          <p14:tracePt t="56759" x="2779713" y="5929313"/>
          <p14:tracePt t="56765" x="2811463" y="5929313"/>
          <p14:tracePt t="56768" x="2824163" y="5929313"/>
          <p14:tracePt t="56784" x="2862263" y="5929313"/>
          <p14:tracePt t="56792" x="2887663" y="5929313"/>
          <p14:tracePt t="56796" x="2900363" y="5929313"/>
          <p14:tracePt t="56800" x="2906713" y="5929313"/>
          <p14:tracePt t="56803" x="2913063" y="5929313"/>
          <p14:tracePt t="56810" x="2919413" y="5929313"/>
          <p14:tracePt t="56814" x="2925763" y="5935663"/>
          <p14:tracePt t="56821" x="2932113" y="5942013"/>
          <p14:tracePt t="56833" x="2932113" y="5948363"/>
          <p14:tracePt t="56841" x="2938463" y="5948363"/>
          <p14:tracePt t="56905" x="2925763" y="5948363"/>
          <p14:tracePt t="56911" x="2894013" y="5948363"/>
          <p14:tracePt t="56919" x="2849563" y="5948363"/>
          <p14:tracePt t="56925" x="2811463" y="5948363"/>
          <p14:tracePt t="56935" x="2724150" y="5948363"/>
          <p14:tracePt t="56941" x="2628900" y="5948363"/>
          <p14:tracePt t="56949" x="2552700" y="5948363"/>
          <p14:tracePt t="56954" x="2489200" y="5948363"/>
          <p14:tracePt t="56958" x="2451100" y="5948363"/>
          <p14:tracePt t="56968" x="2325688" y="5948363"/>
          <p14:tracePt t="56973" x="2243138" y="5948363"/>
          <p14:tracePt t="56979" x="2179638" y="5948363"/>
          <p14:tracePt t="56983" x="2117725" y="5948363"/>
          <p14:tracePt t="56987" x="2079625" y="5948363"/>
          <p14:tracePt t="56990" x="2041525" y="5948363"/>
          <p14:tracePt t="56998" x="1990725" y="5948363"/>
          <p14:tracePt t="57002" x="1946275" y="5948363"/>
          <p14:tracePt t="57007" x="1914525" y="5948363"/>
          <p14:tracePt t="57013" x="1882775" y="5948363"/>
          <p14:tracePt t="57018" x="1863725" y="5948363"/>
          <p14:tracePt t="57022" x="1831975" y="5948363"/>
          <p14:tracePt t="57029" x="1812925" y="5948363"/>
          <p14:tracePt t="57034" x="1800225" y="5948363"/>
          <p14:tracePt t="57040" x="1776413" y="5948363"/>
          <p14:tracePt t="57048" x="1763713" y="5948363"/>
          <p14:tracePt t="57054" x="1744663" y="5942013"/>
          <p14:tracePt t="57061" x="1725613" y="5942013"/>
          <p14:tracePt t="57077" x="1712913" y="5942013"/>
          <p14:tracePt t="57080" x="1712913" y="5935663"/>
          <p14:tracePt t="57083" x="1706563" y="5935663"/>
          <p14:tracePt t="57093" x="1700213" y="5935663"/>
          <p14:tracePt t="57101" x="1693863" y="5935663"/>
          <p14:tracePt t="57107" x="1693863" y="5929313"/>
          <p14:tracePt t="57113" x="1687513" y="5929313"/>
          <p14:tracePt t="57122" x="1687513" y="5922963"/>
          <p14:tracePt t="57138" x="1681163" y="5922963"/>
          <p14:tracePt t="57179" x="1674813" y="5916613"/>
          <p14:tracePt t="57186" x="1674813" y="5910263"/>
          <p14:tracePt t="57192" x="1668463" y="5903913"/>
          <p14:tracePt t="57201" x="1662113" y="5897563"/>
          <p14:tracePt t="57211" x="1662113" y="5891213"/>
          <p14:tracePt t="57251" x="1655763" y="5884863"/>
          <p14:tracePt t="57269" x="1655763" y="5878513"/>
          <p14:tracePt t="57280" x="1655763" y="5865813"/>
          <p14:tracePt t="57285" x="1655763" y="5853113"/>
          <p14:tracePt t="57294" x="1655763" y="5840413"/>
          <p14:tracePt t="57299" x="1662113" y="5840413"/>
          <p14:tracePt t="57303" x="1662113" y="5834063"/>
          <p14:tracePt t="57311" x="1681163" y="5827713"/>
          <p14:tracePt t="57315" x="1687513" y="5815013"/>
          <p14:tracePt t="57319" x="1687513" y="5808663"/>
          <p14:tracePt t="57328" x="1719263" y="5802313"/>
          <p14:tracePt t="57332" x="1725613" y="5795963"/>
          <p14:tracePt t="57337" x="1738313" y="5789613"/>
          <p14:tracePt t="57346" x="1770063" y="5776913"/>
          <p14:tracePt t="57353" x="1806575" y="5764213"/>
          <p14:tracePt t="57358" x="1825625" y="5757863"/>
          <p14:tracePt t="57362" x="1857375" y="5751513"/>
          <p14:tracePt t="57366" x="1876425" y="5745163"/>
          <p14:tracePt t="57375" x="1914525" y="5738813"/>
          <p14:tracePt t="57378" x="1971675" y="5726113"/>
          <p14:tracePt t="57382" x="2009775" y="5719763"/>
          <p14:tracePt t="57388" x="2066925" y="5707063"/>
          <p14:tracePt t="57391" x="2098675" y="5694363"/>
          <p14:tracePt t="57394" x="2147888" y="5681663"/>
          <p14:tracePt t="57398" x="2173288" y="5681663"/>
          <p14:tracePt t="57404" x="2243138" y="5668963"/>
          <p14:tracePt t="57408" x="2274888" y="5662613"/>
          <p14:tracePt t="57412" x="2325688" y="5651500"/>
          <p14:tracePt t="57415" x="2357438" y="5651500"/>
          <p14:tracePt t="57420" x="2401888" y="5638800"/>
          <p14:tracePt t="57423" x="2439988" y="5638800"/>
          <p14:tracePt t="57428" x="2463800" y="5632450"/>
          <p14:tracePt t="57431" x="2489200" y="5626100"/>
          <p14:tracePt t="57441" x="2571750" y="5619750"/>
          <p14:tracePt t="57447" x="2609850" y="5619750"/>
          <p14:tracePt t="57454" x="2654300" y="5619750"/>
          <p14:tracePt t="57458" x="2679700" y="5619750"/>
          <p14:tracePt t="57462" x="2711450" y="5619750"/>
          <p14:tracePt t="57470" x="2755900" y="5619750"/>
          <p14:tracePt t="57476" x="2762250" y="5619750"/>
          <p14:tracePt t="57481" x="2805113" y="5619750"/>
          <p14:tracePt t="57484" x="2811463" y="5619750"/>
          <p14:tracePt t="57487" x="2817813" y="5619750"/>
          <p14:tracePt t="57490" x="2824163" y="5619750"/>
          <p14:tracePt t="57494" x="2830513" y="5619750"/>
          <p14:tracePt t="57500" x="2843213" y="5619750"/>
          <p14:tracePt t="57530" x="2849563" y="5619750"/>
          <p14:tracePt t="57535" x="2855913" y="5619750"/>
          <p14:tracePt t="57540" x="2862263" y="5626100"/>
          <p14:tracePt t="57551" x="2874963" y="5632450"/>
          <p14:tracePt t="57555" x="2881313" y="5632450"/>
          <p14:tracePt t="57564" x="2881313" y="5638800"/>
          <p14:tracePt t="57568" x="2881313" y="5645150"/>
          <p14:tracePt t="57573" x="2887663" y="5645150"/>
          <p14:tracePt t="57579" x="2894013" y="5645150"/>
          <p14:tracePt t="57583" x="2900363" y="5651500"/>
          <p14:tracePt t="57587" x="2900363" y="5657850"/>
          <p14:tracePt t="57594" x="2906713" y="5668963"/>
          <p14:tracePt t="57599" x="2919413" y="5675313"/>
          <p14:tracePt t="57602" x="2919413" y="5681663"/>
          <p14:tracePt t="57610" x="2925763" y="5688013"/>
          <p14:tracePt t="57617" x="2932113" y="5694363"/>
          <p14:tracePt t="57623" x="2938463" y="5713413"/>
          <p14:tracePt t="57629" x="2944813" y="5719763"/>
          <p14:tracePt t="57633" x="2944813" y="5732463"/>
          <p14:tracePt t="57636" x="2951163" y="5738813"/>
          <p14:tracePt t="57642" x="2957513" y="5757863"/>
          <p14:tracePt t="57649" x="2957513" y="5770563"/>
          <p14:tracePt t="57653" x="2957513" y="5783263"/>
          <p14:tracePt t="57659" x="2970213" y="5802313"/>
          <p14:tracePt t="57663" x="2970213" y="5808663"/>
          <p14:tracePt t="57666" x="2970213" y="5815013"/>
          <p14:tracePt t="57671" x="2976563" y="5834063"/>
          <p14:tracePt t="57675" x="2982913" y="5840413"/>
          <p14:tracePt t="57678" x="2982913" y="5859463"/>
          <p14:tracePt t="57681" x="2982913" y="5865813"/>
          <p14:tracePt t="57688" x="2989263" y="5878513"/>
          <p14:tracePt t="57694" x="2989263" y="5897563"/>
          <p14:tracePt t="57702" x="2995613" y="5910263"/>
          <p14:tracePt t="57706" x="3001963" y="5922963"/>
          <p14:tracePt t="57713" x="3001963" y="5929313"/>
          <p14:tracePt t="57961" x="3001963" y="5935663"/>
          <p14:tracePt t="57971" x="3001963" y="5954713"/>
          <p14:tracePt t="57977" x="3001963" y="5967413"/>
          <p14:tracePt t="57982" x="2989263" y="5973763"/>
          <p14:tracePt t="57992" x="2976563" y="5992813"/>
          <p14:tracePt t="58000" x="2970213" y="5999163"/>
          <p14:tracePt t="58011" x="2951163" y="6022975"/>
          <p14:tracePt t="58020" x="2932113" y="6035675"/>
          <p14:tracePt t="58036" x="2919413" y="6054725"/>
          <p14:tracePt t="58047" x="2900363" y="6073775"/>
          <p14:tracePt t="58055" x="2887663" y="6092825"/>
          <p14:tracePt t="58068" x="2868613" y="6118225"/>
          <p14:tracePt t="58074" x="2855913" y="6130925"/>
          <p14:tracePt t="58085" x="2843213" y="6149975"/>
          <p14:tracePt t="58091" x="2817813" y="6175375"/>
          <p14:tracePt t="58100" x="2792413" y="6194425"/>
          <p14:tracePt t="58105" x="2768600" y="6226175"/>
          <p14:tracePt t="58113" x="2736850" y="6251575"/>
          <p14:tracePt t="58118" x="2724150" y="6270625"/>
          <p14:tracePt t="58123" x="2705100" y="6283325"/>
          <p14:tracePt t="58129" x="2679700" y="6296025"/>
          <p14:tracePt t="58133" x="2660650" y="6308725"/>
          <p14:tracePt t="58138" x="2635250" y="6327775"/>
          <p14:tracePt t="58143" x="2616200" y="6334125"/>
          <p14:tracePt t="58148" x="2590800" y="6345238"/>
          <p14:tracePt t="58152" x="2578100" y="6351588"/>
          <p14:tracePt t="58160" x="2559050" y="6364288"/>
          <p14:tracePt t="58167" x="2533650" y="6376988"/>
          <p14:tracePt t="58172" x="2520950" y="6396038"/>
          <p14:tracePt t="58177" x="2514600" y="6402388"/>
          <p14:tracePt t="58182" x="2495550" y="6415088"/>
          <p14:tracePt t="58188" x="2482850" y="6421438"/>
          <p14:tracePt t="58194" x="2470150" y="6440488"/>
          <p14:tracePt t="58198" x="2463800" y="6446838"/>
          <p14:tracePt t="58203" x="2451100" y="6453188"/>
          <p14:tracePt t="58207" x="2439988" y="6472238"/>
          <p14:tracePt t="58212" x="2427288" y="6484938"/>
          <p14:tracePt t="58215" x="2420938" y="6497638"/>
          <p14:tracePt t="58225" x="2382838" y="6523038"/>
          <p14:tracePt t="58229" x="2370138" y="6535738"/>
          <p14:tracePt t="58233" x="2344738" y="6548438"/>
          <p14:tracePt t="58238" x="2319338" y="6567488"/>
          <p14:tracePt t="58241" x="2312988" y="6580188"/>
          <p14:tracePt t="58245" x="2287588" y="6586538"/>
          <p14:tracePt t="58248" x="2281238" y="6592888"/>
          <p14:tracePt t="58255" x="2249488" y="6611938"/>
          <p14:tracePt t="58260" x="2236788" y="6618288"/>
          <p14:tracePt t="58264" x="2224088" y="6618288"/>
          <p14:tracePt t="58268" x="2217738" y="6630988"/>
          <p14:tracePt t="58270" x="2211388" y="6630988"/>
          <p14:tracePt t="58278" x="2205038" y="6637338"/>
          <p14:tracePt t="58325" x="2198688" y="6637338"/>
          <p14:tracePt t="58337" x="2185988" y="6630988"/>
          <p14:tracePt t="58342" x="2185988" y="6624638"/>
          <p14:tracePt t="58357" x="2173288" y="6580188"/>
          <p14:tracePt t="58367" x="2166938" y="6554788"/>
          <p14:tracePt t="58373" x="2166938" y="6523038"/>
          <p14:tracePt t="58384" x="2160588" y="6478588"/>
          <p14:tracePt t="58391" x="2160588" y="6440488"/>
          <p14:tracePt t="58396" x="2160588" y="6383338"/>
          <p14:tracePt t="58401" x="2160588" y="6351588"/>
          <p14:tracePt t="58405" x="2160588" y="6327775"/>
          <p14:tracePt t="58410" x="2160588" y="6315075"/>
          <p14:tracePt t="58413" x="2160588" y="6296025"/>
          <p14:tracePt t="58417" x="2173288" y="6283325"/>
          <p14:tracePt t="58420" x="2179638" y="6264275"/>
          <p14:tracePt t="58427" x="2185988" y="6238875"/>
          <p14:tracePt t="58430" x="2192338" y="6219825"/>
          <p14:tracePt t="58434" x="2205038" y="6188075"/>
          <p14:tracePt t="58443" x="2217738" y="6175375"/>
          <p14:tracePt t="58446" x="2224088" y="6169025"/>
          <p14:tracePt t="58456" x="2224088" y="6162675"/>
          <p14:tracePt t="58492" x="2230438" y="6162675"/>
          <p14:tracePt t="58498" x="2236788" y="6162675"/>
          <p14:tracePt t="58505" x="2262188" y="6169025"/>
          <p14:tracePt t="58510" x="2274888" y="6175375"/>
          <p14:tracePt t="58516" x="2300288" y="6200775"/>
          <p14:tracePt t="58525" x="2332038" y="6226175"/>
          <p14:tracePt t="58532" x="2363788" y="6251575"/>
          <p14:tracePt t="58538" x="2389188" y="6283325"/>
          <p14:tracePt t="58543" x="2408238" y="6296025"/>
          <p14:tracePt t="58553" x="2439988" y="6334125"/>
          <p14:tracePt t="58558" x="2457450" y="6357938"/>
          <p14:tracePt t="58564" x="2489200" y="6376988"/>
          <p14:tracePt t="58569" x="2495550" y="6396038"/>
          <p14:tracePt t="58573" x="2501900" y="6396038"/>
          <p14:tracePt t="58582" x="2508250" y="6402388"/>
          <p14:tracePt t="58591" x="2508250" y="6408738"/>
          <p14:tracePt t="58620" x="2508250" y="6415088"/>
          <p14:tracePt t="58633" x="2508250" y="6421438"/>
          <p14:tracePt t="58639" x="2495550" y="6421438"/>
          <p14:tracePt t="58648" x="2470150" y="6421438"/>
          <p14:tracePt t="58654" x="2446338" y="6421438"/>
          <p14:tracePt t="58661" x="2420938" y="6421438"/>
          <p14:tracePt t="58668" x="2382838" y="6415088"/>
          <p14:tracePt t="58673" x="2351088" y="6415088"/>
          <p14:tracePt t="58679" x="2312988" y="6408738"/>
          <p14:tracePt t="58685" x="2274888" y="6402388"/>
          <p14:tracePt t="58694" x="2217738" y="6396038"/>
          <p14:tracePt t="58699" x="2122488" y="6376988"/>
          <p14:tracePt t="58704" x="2079625" y="6370638"/>
          <p14:tracePt t="58711" x="1971675" y="6357938"/>
          <p14:tracePt t="58715" x="1927225" y="6345238"/>
          <p14:tracePt t="58719" x="1876425" y="6340475"/>
          <p14:tracePt t="58725" x="1812925" y="6327775"/>
          <p14:tracePt t="58728" x="1757363" y="6321425"/>
          <p14:tracePt t="58732" x="1719263" y="6315075"/>
          <p14:tracePt t="58739" x="1674813" y="6308725"/>
          <p14:tracePt t="58743" x="1630363" y="6296025"/>
          <p14:tracePt t="58747" x="1598613" y="6289675"/>
          <p14:tracePt t="58752" x="1554163" y="6283325"/>
          <p14:tracePt t="58755" x="1547813" y="6276975"/>
          <p14:tracePt t="58762" x="1484313" y="6270625"/>
          <p14:tracePt t="58769" x="1471613" y="6270625"/>
          <p14:tracePt t="58774" x="1460500" y="6264275"/>
          <p14:tracePt t="58777" x="1454150" y="6257925"/>
          <p14:tracePt t="58778" x="1447800" y="6257925"/>
          <p14:tracePt t="58825" x="1447800" y="6251575"/>
          <p14:tracePt t="58832" x="1447800" y="6245225"/>
          <p14:tracePt t="58840" x="1447800" y="6238875"/>
          <p14:tracePt t="58845" x="1447800" y="6226175"/>
          <p14:tracePt t="58851" x="1447800" y="6213475"/>
          <p14:tracePt t="58855" x="1454150" y="6207125"/>
          <p14:tracePt t="58860" x="1460500" y="6200775"/>
          <p14:tracePt t="58868" x="1490663" y="6175375"/>
          <p14:tracePt t="58873" x="1509713" y="6156325"/>
          <p14:tracePt t="58883" x="1535113" y="6130925"/>
          <p14:tracePt t="58886" x="1585913" y="6105525"/>
          <p14:tracePt t="58890" x="1611313" y="6092825"/>
          <p14:tracePt t="58897" x="1649413" y="6080125"/>
          <p14:tracePt t="58900" x="1681163" y="6061075"/>
          <p14:tracePt t="58904" x="1706563" y="6048375"/>
          <p14:tracePt t="58907" x="1738313" y="6042025"/>
          <p14:tracePt t="58915" x="1806575" y="6016625"/>
          <p14:tracePt t="58919" x="1844675" y="6003925"/>
          <p14:tracePt t="58923" x="1876425" y="6003925"/>
          <p14:tracePt t="58929" x="1914525" y="5992813"/>
          <p14:tracePt t="58933" x="1965325" y="5986463"/>
          <p14:tracePt t="58937" x="1997075" y="5986463"/>
          <p14:tracePt t="58943" x="2035175" y="5980113"/>
          <p14:tracePt t="58948" x="2085975" y="5980113"/>
          <p14:tracePt t="58953" x="2135188" y="5980113"/>
          <p14:tracePt t="58959" x="2179638" y="5980113"/>
          <p14:tracePt t="58963" x="2224088" y="5980113"/>
          <p14:tracePt t="58967" x="2268538" y="5980113"/>
          <p14:tracePt t="58973" x="2325688" y="5992813"/>
          <p14:tracePt t="58979" x="2395538" y="6016625"/>
          <p14:tracePt t="58984" x="2451100" y="6035675"/>
          <p14:tracePt t="58990" x="2508250" y="6054725"/>
          <p14:tracePt t="58994" x="2533650" y="6067425"/>
          <p14:tracePt t="58998" x="2571750" y="6092825"/>
          <p14:tracePt t="59002" x="2603500" y="6105525"/>
          <p14:tracePt t="59010" x="2641600" y="6130925"/>
          <p14:tracePt t="59015" x="2673350" y="6156325"/>
          <p14:tracePt t="59023" x="2692400" y="6175375"/>
          <p14:tracePt t="59028" x="2711450" y="6207125"/>
          <p14:tracePt t="59033" x="2724150" y="6226175"/>
          <p14:tracePt t="59039" x="2736850" y="6257925"/>
          <p14:tracePt t="59044" x="2743200" y="6283325"/>
          <p14:tracePt t="59049" x="2755900" y="6302375"/>
          <p14:tracePt t="59054" x="2762250" y="6327775"/>
          <p14:tracePt t="59059" x="2762250" y="6340475"/>
          <p14:tracePt t="59062" x="2762250" y="6357938"/>
          <p14:tracePt t="59069" x="2762250" y="6376988"/>
          <p14:tracePt t="59074" x="2762250" y="6396038"/>
          <p14:tracePt t="59078" x="2762250" y="6402388"/>
          <p14:tracePt t="59084" x="2749550" y="6415088"/>
          <p14:tracePt t="59086" x="2743200" y="6427788"/>
          <p14:tracePt t="59090" x="2724150" y="6434138"/>
          <p14:tracePt t="59093" x="2717800" y="6434138"/>
          <p14:tracePt t="59097" x="2692400" y="6446838"/>
          <p14:tracePt t="59104" x="2647950" y="6459538"/>
          <p14:tracePt t="59109" x="2609850" y="6465888"/>
          <p14:tracePt t="59115" x="2546350" y="6472238"/>
          <p14:tracePt t="59118" x="2508250" y="6472238"/>
          <p14:tracePt t="59122" x="2470150" y="6472238"/>
          <p14:tracePt t="59126" x="2439988" y="6472238"/>
          <p14:tracePt t="59131" x="2370138" y="6472238"/>
          <p14:tracePt t="59135" x="2319338" y="6472238"/>
          <p14:tracePt t="59139" x="2262188" y="6472238"/>
          <p14:tracePt t="59142" x="2236788" y="6472238"/>
          <p14:tracePt t="59149" x="2147888" y="6472238"/>
          <p14:tracePt t="59155" x="2079625" y="6459538"/>
          <p14:tracePt t="59158" x="2060575" y="6453188"/>
          <p14:tracePt t="59164" x="2016125" y="6446838"/>
          <p14:tracePt t="59167" x="1990725" y="6446838"/>
          <p14:tracePt t="59171" x="1978025" y="6440488"/>
          <p14:tracePt t="59174" x="1965325" y="6434138"/>
          <p14:tracePt t="59180" x="1946275" y="6427788"/>
          <p14:tracePt t="59183" x="1927225" y="6415088"/>
          <p14:tracePt t="59213" x="1920875" y="6408738"/>
          <p14:tracePt t="59232" x="1920875" y="6402388"/>
          <p14:tracePt t="59246" x="1914525" y="6402388"/>
          <p14:tracePt t="59355" x="1914525" y="6396038"/>
          <p14:tracePt t="59367" x="1914525" y="6389688"/>
          <p14:tracePt t="59377" x="1914525" y="6383338"/>
          <p14:tracePt t="59385" x="1920875" y="6376988"/>
          <p14:tracePt t="59395" x="1920875" y="6370638"/>
          <p14:tracePt t="59404" x="1920875" y="6364288"/>
          <p14:tracePt t="59409" x="1927225" y="6357938"/>
          <p14:tracePt t="59418" x="1933575" y="6351588"/>
          <p14:tracePt t="59425" x="1939925" y="6345238"/>
          <p14:tracePt t="59435" x="1946275" y="6345238"/>
          <p14:tracePt t="59530" x="1952625" y="6345238"/>
          <p14:tracePt t="59540" x="1958975" y="6345238"/>
          <p14:tracePt t="59545" x="1958975" y="6351588"/>
          <p14:tracePt t="59549" x="1965325" y="6357938"/>
          <p14:tracePt t="59557" x="1984375" y="6370638"/>
          <p14:tracePt t="59562" x="1990725" y="6376988"/>
          <p14:tracePt t="59567" x="1997075" y="6383338"/>
          <p14:tracePt t="59574" x="1997075" y="6389688"/>
          <p14:tracePt t="59578" x="2003425" y="6396038"/>
          <p14:tracePt t="59588" x="2016125" y="6402388"/>
          <p14:tracePt t="59809" x="2016125" y="6396038"/>
          <p14:tracePt t="59824" x="2016125" y="6389688"/>
          <p14:tracePt t="60046" x="2016125" y="6376988"/>
          <p14:tracePt t="60052" x="2016125" y="6370638"/>
          <p14:tracePt t="61453" x="2016125" y="6376988"/>
          <p14:tracePt t="61466" x="2016125" y="63833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0BB44A-BF7E-4EDB-8778-4518AEB7D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00" y="203200"/>
            <a:ext cx="7533980" cy="648207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Four of a Kind</a:t>
            </a:r>
            <a:r>
              <a:rPr lang="en-US" altLang="zh-TW" sz="1800" b="1" dirty="0"/>
              <a:t>: </a:t>
            </a:r>
            <a:r>
              <a:rPr lang="en-US" altLang="zh-TW" sz="1800" dirty="0"/>
              <a:t>This refers to 4 cards of a similar kind. For instance, four Aces. 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Full House</a:t>
            </a:r>
            <a:r>
              <a:rPr lang="en-US" altLang="zh-TW" sz="1800" b="1" dirty="0"/>
              <a:t>: </a:t>
            </a:r>
            <a:r>
              <a:rPr lang="en-US" altLang="zh-TW" sz="1800" dirty="0"/>
              <a:t>This refers to a combo of 3 of a kind with another pair. For instance, 3 aces and 2 kings.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Flush</a:t>
            </a:r>
            <a:r>
              <a:rPr lang="en-US" altLang="zh-TW" sz="1800" b="1" dirty="0"/>
              <a:t>:</a:t>
            </a:r>
            <a:r>
              <a:rPr lang="en-US" altLang="zh-TW" sz="1800" dirty="0"/>
              <a:t> This is a combination of 5 cars all of the same suit. They may or may not be in order. If you and your opponent both have a flush, whoever has the highest card wins.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Straight</a:t>
            </a:r>
            <a:r>
              <a:rPr lang="en-US" altLang="zh-TW" sz="1800" b="1" dirty="0"/>
              <a:t>: </a:t>
            </a:r>
            <a:r>
              <a:rPr lang="en-US" altLang="zh-TW" sz="1800" dirty="0"/>
              <a:t>This means 5 cards that are in sequence. For instance, 2-3-4-5-6.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Straight</a:t>
            </a:r>
            <a:r>
              <a:rPr lang="zh-TW" altLang="en-US" sz="1800" b="1" dirty="0">
                <a:solidFill>
                  <a:srgbClr val="FFFF00"/>
                </a:solidFill>
              </a:rPr>
              <a:t> </a:t>
            </a:r>
            <a:r>
              <a:rPr lang="en-US" altLang="zh-TW" sz="1800" b="1" dirty="0">
                <a:solidFill>
                  <a:srgbClr val="FFFF00"/>
                </a:solidFill>
              </a:rPr>
              <a:t>Flush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Three of a Kind</a:t>
            </a:r>
            <a:r>
              <a:rPr lang="en-US" altLang="zh-TW" sz="1800" b="1" dirty="0"/>
              <a:t>: </a:t>
            </a:r>
            <a:r>
              <a:rPr lang="en-US" altLang="zh-TW" sz="1800" dirty="0"/>
              <a:t>This refers to 3 cards of a similar kind. For instance, three kings. 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Two Pair</a:t>
            </a:r>
            <a:r>
              <a:rPr lang="en-US" altLang="zh-TW" sz="1800" b="1" dirty="0"/>
              <a:t>:</a:t>
            </a:r>
            <a:r>
              <a:rPr lang="en-US" altLang="zh-TW" sz="1800" dirty="0"/>
              <a:t>  Any set of 2 cards of a similar kind. A good example is a hand with two queens and two tens. It can be completed with any available high card.</a:t>
            </a:r>
          </a:p>
          <a:p>
            <a:pPr>
              <a:lnSpc>
                <a:spcPct val="120000"/>
              </a:lnSpc>
            </a:pPr>
            <a:r>
              <a:rPr lang="en-US" altLang="zh-TW" sz="1800" b="1" dirty="0">
                <a:solidFill>
                  <a:srgbClr val="FFFF00"/>
                </a:solidFill>
              </a:rPr>
              <a:t>Pair</a:t>
            </a:r>
            <a:r>
              <a:rPr lang="en-US" altLang="zh-TW" sz="1800" b="1" dirty="0"/>
              <a:t>:</a:t>
            </a:r>
            <a:r>
              <a:rPr lang="en-US" altLang="zh-TW" sz="1800" dirty="0"/>
              <a:t> This is simply 2 cards of a similar kind. For instance, two 4s.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1AD1248-D991-4893-B9A8-DC4E25EA7C25}"/>
              </a:ext>
            </a:extLst>
          </p:cNvPr>
          <p:cNvSpPr txBox="1"/>
          <p:nvPr/>
        </p:nvSpPr>
        <p:spPr>
          <a:xfrm>
            <a:off x="7807625" y="251239"/>
            <a:ext cx="5645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N</a:t>
            </a:r>
            <a:endParaRPr kumimoji="1"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9E0D11E-0716-480F-92B1-D46F766793A2}"/>
              </a:ext>
            </a:extLst>
          </p:cNvPr>
          <p:cNvSpPr txBox="1"/>
          <p:nvPr/>
        </p:nvSpPr>
        <p:spPr>
          <a:xfrm rot="19721917">
            <a:off x="7439147" y="5563478"/>
            <a:ext cx="1605853" cy="830997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800" b="1" dirty="0">
                <a:solidFill>
                  <a:srgbClr val="C00000"/>
                </a:solidFill>
              </a:rPr>
              <a:t>Note</a:t>
            </a:r>
            <a:endParaRPr kumimoji="1" lang="zh-TW" altLang="en-US" sz="4800" b="1" dirty="0">
              <a:solidFill>
                <a:srgbClr val="C00000"/>
              </a:solidFill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D58F41B-09BA-458F-8EC2-F784909B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5100718" y="3202710"/>
            <a:ext cx="5301124" cy="1400530"/>
          </a:xfrm>
        </p:spPr>
        <p:txBody>
          <a:bodyPr/>
          <a:lstStyle/>
          <a:p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Ranking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A0C587-5C47-4743-80C9-F02C38E3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62F45773-F1D5-C764-E2A2-4A7F18D311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829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39"/>
    </mc:Choice>
    <mc:Fallback xmlns="">
      <p:transition spd="slow" advTm="8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6" x="2028825" y="6383338"/>
          <p14:tracePt t="433" x="2035175" y="6383338"/>
          <p14:tracePt t="455" x="2041525" y="6383338"/>
          <p14:tracePt t="465" x="2047875" y="6383338"/>
          <p14:tracePt t="470" x="2047875" y="6376988"/>
          <p14:tracePt t="1032" x="2060575" y="6351588"/>
          <p14:tracePt t="1041" x="2073275" y="6345238"/>
          <p14:tracePt t="1051" x="2105025" y="6289675"/>
          <p14:tracePt t="1064" x="2135188" y="6245225"/>
          <p14:tracePt t="1074" x="2217738" y="6092825"/>
          <p14:tracePt t="1082" x="2319338" y="5929313"/>
          <p14:tracePt t="1092" x="2427288" y="5688013"/>
          <p14:tracePt t="1097" x="2482850" y="5568950"/>
          <p14:tracePt t="1106" x="2578100" y="5303838"/>
          <p14:tracePt t="1111" x="2635250" y="5145088"/>
          <p14:tracePt t="1115" x="2667000" y="5037138"/>
          <p14:tracePt t="1121" x="2724150" y="4886325"/>
          <p14:tracePt t="1125" x="2762250" y="4784725"/>
          <p14:tracePt t="1129" x="2774950" y="4740275"/>
          <p14:tracePt t="1136" x="2836863" y="4557713"/>
          <p14:tracePt t="1142" x="2894013" y="4411663"/>
          <p14:tracePt t="1147" x="2944813" y="4279900"/>
          <p14:tracePt t="1153" x="2989263" y="4152900"/>
          <p14:tracePt t="1157" x="3021013" y="4070350"/>
          <p14:tracePt t="1161" x="3040063" y="4000500"/>
          <p14:tracePt t="1169" x="3090863" y="3843338"/>
          <p14:tracePt t="1173" x="3133725" y="3703638"/>
          <p14:tracePt t="1178" x="3152775" y="3614738"/>
          <p14:tracePt t="1184" x="3190875" y="3444875"/>
          <p14:tracePt t="1188" x="3216275" y="3349625"/>
          <p14:tracePt t="1192" x="3235325" y="3267075"/>
          <p14:tracePt t="1199" x="3267075" y="3192463"/>
          <p14:tracePt t="1205" x="3317875" y="3059113"/>
          <p14:tracePt t="1209" x="3349625" y="2982913"/>
          <p14:tracePt t="1217" x="3381375" y="2925763"/>
          <p14:tracePt t="1221" x="3413125" y="2876550"/>
          <p14:tracePt t="1226" x="3430588" y="2844800"/>
          <p14:tracePt t="1233" x="3462338" y="2794000"/>
          <p14:tracePt t="1236" x="3475038" y="2781300"/>
          <p14:tracePt t="1240" x="3487738" y="2762250"/>
          <p14:tracePt t="1247" x="3494088" y="2749550"/>
          <p14:tracePt t="1250" x="3500438" y="2736850"/>
          <p14:tracePt t="1254" x="3506788" y="2730500"/>
          <p14:tracePt t="1300" x="3506788" y="2724150"/>
          <p14:tracePt t="1305" x="3494088" y="2711450"/>
          <p14:tracePt t="1312" x="3455988" y="2692400"/>
          <p14:tracePt t="1318" x="3425825" y="2660650"/>
          <p14:tracePt t="1329" x="3375025" y="2635250"/>
          <p14:tracePt t="1336" x="3330575" y="2609850"/>
          <p14:tracePt t="1345" x="3260725" y="2566988"/>
          <p14:tracePt t="1351" x="3216275" y="2541588"/>
          <p14:tracePt t="1359" x="3127375" y="2497138"/>
          <p14:tracePt t="1363" x="3071813" y="2465388"/>
          <p14:tracePt t="1368" x="3027363" y="2439988"/>
          <p14:tracePt t="1372" x="2963863" y="2408238"/>
          <p14:tracePt t="1377" x="2919413" y="2389188"/>
          <p14:tracePt t="1381" x="2874963" y="2370138"/>
          <p14:tracePt t="1390" x="2792413" y="2332038"/>
          <p14:tracePt t="1395" x="2705100" y="2293938"/>
          <p14:tracePt t="1401" x="2603500" y="2249488"/>
          <p14:tracePt t="1405" x="2514600" y="2206625"/>
          <p14:tracePt t="1409" x="2470150" y="2181225"/>
          <p14:tracePt t="1412" x="2395538" y="2143125"/>
          <p14:tracePt t="1420" x="2281238" y="2079625"/>
          <p14:tracePt t="1426" x="2154238" y="2003425"/>
          <p14:tracePt t="1430" x="2092325" y="1958975"/>
          <p14:tracePt t="1436" x="2016125" y="1901825"/>
          <p14:tracePt t="1440" x="1946275" y="1852613"/>
          <p14:tracePt t="1443" x="1901825" y="1801813"/>
          <p14:tracePt t="1453" x="1806575" y="1712913"/>
          <p14:tracePt t="1457" x="1770063" y="1662113"/>
          <p14:tracePt t="1461" x="1725613" y="1617663"/>
          <p14:tracePt t="1466" x="1687513" y="1560513"/>
          <p14:tracePt t="1470" x="1662113" y="1524000"/>
          <p14:tracePt t="1475" x="1643063" y="1492250"/>
          <p14:tracePt t="1481" x="1611313" y="1435100"/>
          <p14:tracePt t="1485" x="1592263" y="1377950"/>
          <p14:tracePt t="1489" x="1579563" y="1333500"/>
          <p14:tracePt t="1495" x="1573213" y="1301750"/>
          <p14:tracePt t="1499" x="1573213" y="1250950"/>
          <p14:tracePt t="1504" x="1573213" y="1231900"/>
          <p14:tracePt t="1507" x="1573213" y="1189038"/>
          <p14:tracePt t="1516" x="1579563" y="1131888"/>
          <p14:tracePt t="1519" x="1598613" y="1093788"/>
          <p14:tracePt t="1524" x="1611313" y="1068388"/>
          <p14:tracePt t="1530" x="1643063" y="1030288"/>
          <p14:tracePt t="1536" x="1687513" y="992188"/>
          <p14:tracePt t="1544" x="1744663" y="960438"/>
          <p14:tracePt t="1549" x="1844675" y="909638"/>
          <p14:tracePt t="1555" x="1927225" y="890588"/>
          <p14:tracePt t="1561" x="2054225" y="854075"/>
          <p14:tracePt t="1566" x="2154238" y="828675"/>
          <p14:tracePt t="1570" x="2268538" y="809625"/>
          <p14:tracePt t="1579" x="2433638" y="777875"/>
          <p14:tracePt t="1583" x="2584450" y="752475"/>
          <p14:tracePt t="1590" x="2730500" y="733425"/>
          <p14:tracePt t="1595" x="2830513" y="720725"/>
          <p14:tracePt t="1599" x="2976563" y="708025"/>
          <p14:tracePt t="1605" x="3065463" y="701675"/>
          <p14:tracePt t="1610" x="3222625" y="688975"/>
          <p14:tracePt t="1614" x="3330575" y="688975"/>
          <p14:tracePt t="1619" x="3419475" y="676275"/>
          <p14:tracePt t="1623" x="3551238" y="676275"/>
          <p14:tracePt t="1627" x="3640138" y="669925"/>
          <p14:tracePt t="1631" x="3741738" y="669925"/>
          <p14:tracePt t="1635" x="3867150" y="669925"/>
          <p14:tracePt t="1641" x="4094163" y="669925"/>
          <p14:tracePt t="1645" x="4157663" y="669925"/>
          <p14:tracePt t="1649" x="4360863" y="669925"/>
          <p14:tracePt t="1655" x="4524375" y="682625"/>
          <p14:tracePt t="1659" x="4676775" y="695325"/>
          <p14:tracePt t="1663" x="4802188" y="708025"/>
          <p14:tracePt t="1671" x="4979988" y="727075"/>
          <p14:tracePt t="1675" x="5092700" y="739775"/>
          <p14:tracePt t="1680" x="5149850" y="746125"/>
          <p14:tracePt t="1686" x="5207000" y="758825"/>
          <p14:tracePt t="1689" x="5219700" y="758825"/>
          <p14:tracePt t="1693" x="5251450" y="771525"/>
          <p14:tracePt t="1735" x="5251450" y="777875"/>
          <p14:tracePt t="1740" x="5232400" y="777875"/>
          <p14:tracePt t="1744" x="5219700" y="784225"/>
          <p14:tracePt t="1751" x="5156200" y="784225"/>
          <p14:tracePt t="1755" x="5118100" y="790575"/>
          <p14:tracePt t="1760" x="5056188" y="796925"/>
          <p14:tracePt t="1769" x="4935538" y="822325"/>
          <p14:tracePt t="1774" x="4846638" y="835025"/>
          <p14:tracePt t="1782" x="4714875" y="847725"/>
          <p14:tracePt t="1786" x="4625975" y="858838"/>
          <p14:tracePt t="1791" x="4518025" y="871538"/>
          <p14:tracePt t="1799" x="4322763" y="903288"/>
          <p14:tracePt t="1804" x="4183063" y="928688"/>
          <p14:tracePt t="1810" x="4051300" y="954088"/>
          <p14:tracePt t="1814" x="3911600" y="992188"/>
          <p14:tracePt t="1818" x="3778250" y="1017588"/>
          <p14:tracePt t="1823" x="3665538" y="1049338"/>
          <p14:tracePt t="1831" x="3506788" y="1087438"/>
          <p14:tracePt t="1836" x="3273425" y="1157288"/>
          <p14:tracePt t="1842" x="3121025" y="1212850"/>
          <p14:tracePt t="1845" x="3071813" y="1244600"/>
          <p14:tracePt t="1849" x="2989263" y="1276350"/>
          <p14:tracePt t="1853" x="2938463" y="1308100"/>
          <p14:tracePt t="1861" x="2881313" y="1352550"/>
          <p14:tracePt t="1865" x="2855913" y="1365250"/>
          <p14:tracePt t="1868" x="2843213" y="1384300"/>
          <p14:tracePt t="1872" x="2836863" y="1390650"/>
          <p14:tracePt t="1877" x="2830513" y="1403350"/>
          <p14:tracePt t="1881" x="2830513" y="1409700"/>
          <p14:tracePt t="1913" x="2836863" y="1409700"/>
          <p14:tracePt t="1916" x="2862263" y="1409700"/>
          <p14:tracePt t="1922" x="2900363" y="1416050"/>
          <p14:tracePt t="1925" x="2951163" y="1422400"/>
          <p14:tracePt t="1928" x="2982913" y="1422400"/>
          <p14:tracePt t="1932" x="3040063" y="1428750"/>
          <p14:tracePt t="1938" x="3159125" y="1441450"/>
          <p14:tracePt t="1942" x="3248025" y="1447800"/>
          <p14:tracePt t="1947" x="3349625" y="1447800"/>
          <p14:tracePt t="1952" x="3468688" y="1454150"/>
          <p14:tracePt t="1955" x="3532188" y="1454150"/>
          <p14:tracePt t="1961" x="3671888" y="1460500"/>
          <p14:tracePt t="1970" x="3854450" y="1479550"/>
          <p14:tracePt t="1975" x="3975100" y="1498600"/>
          <p14:tracePt t="1979" x="4044950" y="1504950"/>
          <p14:tracePt t="1984" x="4119563" y="1524000"/>
          <p14:tracePt t="1987" x="4176713" y="1530350"/>
          <p14:tracePt t="1994" x="4208463" y="1543050"/>
          <p14:tracePt t="2005" x="4284663" y="1579563"/>
          <p14:tracePt t="2014" x="4291013" y="1585913"/>
          <p14:tracePt t="2022" x="4303713" y="1611313"/>
          <p14:tracePt t="2025" x="4303713" y="1617663"/>
          <p14:tracePt t="2034" x="4303713" y="1636713"/>
          <p14:tracePt t="2038" x="4303713" y="1662113"/>
          <p14:tracePt t="2046" x="4297363" y="1681163"/>
          <p14:tracePt t="2052" x="4284663" y="1712913"/>
          <p14:tracePt t="2056" x="4265613" y="1738313"/>
          <p14:tracePt t="2061" x="4246563" y="1776413"/>
          <p14:tracePt t="2067" x="4240213" y="1808163"/>
          <p14:tracePt t="2071" x="4214813" y="1852613"/>
          <p14:tracePt t="2081" x="4183063" y="1920875"/>
          <p14:tracePt t="2087" x="4113213" y="2035175"/>
          <p14:tracePt t="2099" x="4070350" y="2092325"/>
          <p14:tracePt t="2105" x="3937000" y="2230438"/>
          <p14:tracePt t="2115" x="3797300" y="2312988"/>
          <p14:tracePt t="2122" x="3671888" y="2363788"/>
          <p14:tracePt t="2131" x="3538538" y="2401888"/>
          <p14:tracePt t="2138" x="3430588" y="2427288"/>
          <p14:tracePt t="2146" x="3317875" y="2446338"/>
          <p14:tracePt t="2156" x="3178175" y="2465388"/>
          <p14:tracePt t="2164" x="3059113" y="2484438"/>
          <p14:tracePt t="2174" x="2963863" y="2503488"/>
          <p14:tracePt t="2180" x="2925763" y="2509838"/>
          <p14:tracePt t="2187" x="2894013" y="2516188"/>
          <p14:tracePt t="2192" x="2881313" y="2516188"/>
          <p14:tracePt t="2242" x="2894013" y="2516188"/>
          <p14:tracePt t="2250" x="2932113" y="2516188"/>
          <p14:tracePt t="2256" x="3008313" y="2509838"/>
          <p14:tracePt t="2263" x="3065463" y="2503488"/>
          <p14:tracePt t="2275" x="3273425" y="2465388"/>
          <p14:tracePt t="2285" x="3449638" y="2452688"/>
          <p14:tracePt t="2290" x="3602038" y="2433638"/>
          <p14:tracePt t="2298" x="3709988" y="2427288"/>
          <p14:tracePt t="2303" x="3892550" y="2427288"/>
          <p14:tracePt t="2308" x="4006850" y="2420938"/>
          <p14:tracePt t="2316" x="4183063" y="2420938"/>
          <p14:tracePt t="2321" x="4322763" y="2420938"/>
          <p14:tracePt t="2326" x="4410075" y="2420938"/>
          <p14:tracePt t="2334" x="4549775" y="2420938"/>
          <p14:tracePt t="2338" x="4632325" y="2427288"/>
          <p14:tracePt t="2345" x="4702175" y="2439988"/>
          <p14:tracePt t="2352" x="4770438" y="2452688"/>
          <p14:tracePt t="2360" x="4789488" y="2459038"/>
          <p14:tracePt t="2366" x="4795838" y="2471738"/>
          <p14:tracePt t="2374" x="4795838" y="2478088"/>
          <p14:tracePt t="2381" x="4802188" y="2490788"/>
          <p14:tracePt t="2384" x="4795838" y="2497138"/>
          <p14:tracePt t="2390" x="4776788" y="2516188"/>
          <p14:tracePt t="2396" x="4745038" y="2535238"/>
          <p14:tracePt t="2399" x="4689475" y="2554288"/>
          <p14:tracePt t="2401" x="4664075" y="2571750"/>
          <p14:tracePt t="2407" x="4625975" y="2584450"/>
          <p14:tracePt t="2413" x="4498975" y="2616200"/>
          <p14:tracePt t="2418" x="4348163" y="2641600"/>
          <p14:tracePt t="2422" x="4164013" y="2673350"/>
          <p14:tracePt t="2426" x="4057650" y="2698750"/>
          <p14:tracePt t="2429" x="3975100" y="2705100"/>
          <p14:tracePt t="2434" x="3797300" y="2730500"/>
          <p14:tracePt t="2441" x="3500438" y="2762250"/>
          <p14:tracePt t="2445" x="3355975" y="2774950"/>
          <p14:tracePt t="2449" x="3178175" y="2794000"/>
          <p14:tracePt t="2456" x="3027363" y="2806700"/>
          <p14:tracePt t="2460" x="2887663" y="2819400"/>
          <p14:tracePt t="2464" x="2811463" y="2832100"/>
          <p14:tracePt t="2470" x="2679700" y="2838450"/>
          <p14:tracePt t="2474" x="2578100" y="2844800"/>
          <p14:tracePt t="2478" x="2533650" y="2844800"/>
          <p14:tracePt t="2482" x="2489200" y="2851150"/>
          <p14:tracePt t="2487" x="2463800" y="2851150"/>
          <p14:tracePt t="2491" x="2446338" y="2851150"/>
          <p14:tracePt t="2494" x="2439988" y="2851150"/>
          <p14:tracePt t="2537" x="2463800" y="2851150"/>
          <p14:tracePt t="2542" x="2508250" y="2851150"/>
          <p14:tracePt t="2552" x="2616200" y="2851150"/>
          <p14:tracePt t="2560" x="2805113" y="2851150"/>
          <p14:tracePt t="2569" x="3071813" y="2825750"/>
          <p14:tracePt t="2575" x="3254375" y="2813050"/>
          <p14:tracePt t="2582" x="3481388" y="2787650"/>
          <p14:tracePt t="2588" x="3646488" y="2781300"/>
          <p14:tracePt t="2596" x="3835400" y="2755900"/>
          <p14:tracePt t="2601" x="4106863" y="2743200"/>
          <p14:tracePt t="2606" x="4240213" y="2743200"/>
          <p14:tracePt t="2612" x="4348163" y="2743200"/>
          <p14:tracePt t="2616" x="4486275" y="2743200"/>
          <p14:tracePt t="2620" x="4556125" y="2743200"/>
          <p14:tracePt t="2627" x="4657725" y="2749550"/>
          <p14:tracePt t="2632" x="4721225" y="2755900"/>
          <p14:tracePt t="2635" x="4751388" y="2762250"/>
          <p14:tracePt t="2641" x="4783138" y="2774950"/>
          <p14:tracePt t="2645" x="4789488" y="2781300"/>
          <p14:tracePt t="2649" x="4795838" y="2781300"/>
          <p14:tracePt t="2662" x="4795838" y="2787650"/>
          <p14:tracePt t="2668" x="4795838" y="2800350"/>
          <p14:tracePt t="2673" x="4789488" y="2813050"/>
          <p14:tracePt t="2675" x="4783138" y="2825750"/>
          <p14:tracePt t="2679" x="4770438" y="2825750"/>
          <p14:tracePt t="2683" x="4738688" y="2851150"/>
          <p14:tracePt t="2689" x="4714875" y="2863850"/>
          <p14:tracePt t="2695" x="4632325" y="2895600"/>
          <p14:tracePt t="2699" x="4549775" y="2925763"/>
          <p14:tracePt t="2704" x="4460875" y="2951163"/>
          <p14:tracePt t="2708" x="4379913" y="2970213"/>
          <p14:tracePt t="2712" x="4310063" y="2976563"/>
          <p14:tracePt t="2715" x="4202113" y="2989263"/>
          <p14:tracePt t="2723" x="4051300" y="3021013"/>
          <p14:tracePt t="2727" x="3917950" y="3033713"/>
          <p14:tracePt t="2732" x="3803650" y="3052763"/>
          <p14:tracePt t="2736" x="3659188" y="3071813"/>
          <p14:tracePt t="2740" x="3557588" y="3078163"/>
          <p14:tracePt t="2744" x="3481388" y="3084513"/>
          <p14:tracePt t="2747" x="3400425" y="3090863"/>
          <p14:tracePt t="2756" x="3260725" y="3097213"/>
          <p14:tracePt t="2762" x="3152775" y="3097213"/>
          <p14:tracePt t="2770" x="3040063" y="3097213"/>
          <p14:tracePt t="2774" x="2982913" y="3097213"/>
          <p14:tracePt t="2777" x="2932113" y="3097213"/>
          <p14:tracePt t="2784" x="2874963" y="3097213"/>
          <p14:tracePt t="2789" x="2824163" y="3090863"/>
          <p14:tracePt t="2793" x="2779713" y="3084513"/>
          <p14:tracePt t="2799" x="2749550" y="3084513"/>
          <p14:tracePt t="2803" x="2705100" y="3084513"/>
          <p14:tracePt t="2807" x="2667000" y="3084513"/>
          <p14:tracePt t="2810" x="2641600" y="3084513"/>
          <p14:tracePt t="2818" x="2590800" y="3078163"/>
          <p14:tracePt t="2822" x="2559050" y="3078163"/>
          <p14:tracePt t="2825" x="2546350" y="3078163"/>
          <p14:tracePt t="2830" x="2520950" y="3078163"/>
          <p14:tracePt t="2834" x="2476500" y="3078163"/>
          <p14:tracePt t="2838" x="2451100" y="3084513"/>
          <p14:tracePt t="2842" x="2439988" y="3090863"/>
          <p14:tracePt t="2850" x="2401888" y="3109913"/>
          <p14:tracePt t="2854" x="2363788" y="3128963"/>
          <p14:tracePt t="2858" x="2351088" y="3135313"/>
          <p14:tracePt t="2864" x="2332038" y="3148013"/>
          <p14:tracePt t="2867" x="2312988" y="3167063"/>
          <p14:tracePt t="2871" x="2306638" y="3173413"/>
          <p14:tracePt t="2874" x="2293938" y="3179763"/>
          <p14:tracePt t="2879" x="2293938" y="3186113"/>
          <p14:tracePt t="2882" x="2281238" y="3192463"/>
          <p14:tracePt t="2886" x="2274888" y="3205163"/>
          <p14:tracePt t="2900" x="2274888" y="3211513"/>
          <p14:tracePt t="2931" x="2268538" y="3217863"/>
          <p14:tracePt t="2934" x="2262188" y="3217863"/>
          <p14:tracePt t="2940" x="2249488" y="3224213"/>
          <p14:tracePt t="2943" x="2236788" y="3230563"/>
          <p14:tracePt t="2947" x="2224088" y="3236913"/>
          <p14:tracePt t="2951" x="2205038" y="3249613"/>
          <p14:tracePt t="2957" x="2160588" y="3255963"/>
          <p14:tracePt t="2963" x="2122488" y="3267075"/>
          <p14:tracePt t="2968" x="2066925" y="3286125"/>
          <p14:tracePt t="2973" x="1990725" y="3305175"/>
          <p14:tracePt t="2977" x="1946275" y="3317875"/>
          <p14:tracePt t="2980" x="1933575" y="3324225"/>
          <p14:tracePt t="2983" x="1901825" y="3330575"/>
          <p14:tracePt t="2990" x="1838325" y="3343275"/>
          <p14:tracePt t="2993" x="1800225" y="3349625"/>
          <p14:tracePt t="2997" x="1795463" y="3355975"/>
          <p14:tracePt t="3002" x="1751013" y="3362325"/>
          <p14:tracePt t="3005" x="1725613" y="3381375"/>
          <p14:tracePt t="3009" x="1712913" y="3381375"/>
          <p14:tracePt t="3013" x="1706563" y="3381375"/>
          <p14:tracePt t="3018" x="1700213" y="3387725"/>
          <p14:tracePt t="3056" x="1700213" y="3394075"/>
          <p14:tracePt t="3062" x="1731963" y="3413125"/>
          <p14:tracePt t="3071" x="1825625" y="3444875"/>
          <p14:tracePt t="3078" x="1946275" y="3482975"/>
          <p14:tracePt t="3086" x="2160588" y="3527425"/>
          <p14:tracePt t="3091" x="2319338" y="3559175"/>
          <p14:tracePt t="3097" x="2552700" y="3597275"/>
          <p14:tracePt t="3102" x="2755900" y="3627438"/>
          <p14:tracePt t="3106" x="2957513" y="3652838"/>
          <p14:tracePt t="3110" x="3140075" y="3690938"/>
          <p14:tracePt t="3118" x="3525838" y="3735388"/>
          <p14:tracePt t="3122" x="3778250" y="3760788"/>
          <p14:tracePt t="3128" x="4000500" y="3786188"/>
          <p14:tracePt t="3133" x="4164013" y="3798888"/>
          <p14:tracePt t="3136" x="4348163" y="3817938"/>
          <p14:tracePt t="3140" x="4448175" y="3824288"/>
          <p14:tracePt t="3144" x="4575175" y="3836988"/>
          <p14:tracePt t="3148" x="4657725" y="3856038"/>
          <p14:tracePt t="3151" x="4714875" y="3856038"/>
          <p14:tracePt t="3154" x="4757738" y="3862388"/>
          <p14:tracePt t="3162" x="4821238" y="3868738"/>
          <p14:tracePt t="3167" x="4852988" y="3868738"/>
          <p14:tracePt t="3179" x="4852988" y="3875088"/>
          <p14:tracePt t="3196" x="4852988" y="3894138"/>
          <p14:tracePt t="3200" x="4846638" y="3900488"/>
          <p14:tracePt t="3208" x="4814888" y="3913188"/>
          <p14:tracePt t="3212" x="4783138" y="3932238"/>
          <p14:tracePt t="3217" x="4733925" y="3943350"/>
          <p14:tracePt t="3226" x="4619625" y="3962400"/>
          <p14:tracePt t="3231" x="4530725" y="3981450"/>
          <p14:tracePt t="3238" x="4398963" y="3994150"/>
          <p14:tracePt t="3242" x="4284663" y="4000500"/>
          <p14:tracePt t="3245" x="4208463" y="4006850"/>
          <p14:tracePt t="3249" x="4051300" y="4013200"/>
          <p14:tracePt t="3256" x="3860800" y="4019550"/>
          <p14:tracePt t="3262" x="3659188" y="4019550"/>
          <p14:tracePt t="3266" x="3481388" y="4019550"/>
          <p14:tracePt t="3272" x="3267075" y="4019550"/>
          <p14:tracePt t="3276" x="3121025" y="4019550"/>
          <p14:tracePt t="3280" x="3059113" y="4019550"/>
          <p14:tracePt t="3288" x="2849563" y="4019550"/>
          <p14:tracePt t="3293" x="2647950" y="4019550"/>
          <p14:tracePt t="3297" x="2578100" y="4019550"/>
          <p14:tracePt t="3305" x="2463800" y="4019550"/>
          <p14:tracePt t="3310" x="2401888" y="4019550"/>
          <p14:tracePt t="3314" x="2363788" y="4019550"/>
          <p14:tracePt t="3321" x="2319338" y="4013200"/>
          <p14:tracePt t="3325" x="2300288" y="4013200"/>
          <p14:tracePt t="3334" x="2293938" y="4013200"/>
          <p14:tracePt t="3402" x="2300288" y="4013200"/>
          <p14:tracePt t="3408" x="2332038" y="4019550"/>
          <p14:tracePt t="3415" x="2363788" y="4019550"/>
          <p14:tracePt t="3421" x="2389188" y="4032250"/>
          <p14:tracePt t="3430" x="2433638" y="4044950"/>
          <p14:tracePt t="3435" x="2470150" y="4057650"/>
          <p14:tracePt t="3440" x="2495550" y="4064000"/>
          <p14:tracePt t="3449" x="2552700" y="4076700"/>
          <p14:tracePt t="3455" x="2584450" y="4083050"/>
          <p14:tracePt t="3461" x="2628900" y="4095750"/>
          <p14:tracePt t="3466" x="2647950" y="4102100"/>
          <p14:tracePt t="3468" x="2660650" y="4102100"/>
          <p14:tracePt t="3475" x="2686050" y="4108450"/>
          <p14:tracePt t="3479" x="2698750" y="4108450"/>
          <p14:tracePt t="3482" x="2705100" y="4108450"/>
          <p14:tracePt t="3555" x="2711450" y="4114800"/>
          <p14:tracePt t="3562" x="2724150" y="4127500"/>
          <p14:tracePt t="3574" x="2730500" y="4146550"/>
          <p14:tracePt t="3580" x="2736850" y="4146550"/>
          <p14:tracePt t="3591" x="2762250" y="4171950"/>
          <p14:tracePt t="3596" x="2774950" y="4184650"/>
          <p14:tracePt t="3602" x="2792413" y="4191000"/>
          <p14:tracePt t="3607" x="2811463" y="4203700"/>
          <p14:tracePt t="3611" x="2824163" y="4210050"/>
          <p14:tracePt t="3621" x="2843213" y="4222750"/>
          <p14:tracePt t="3627" x="2862263" y="4229100"/>
          <p14:tracePt t="3633" x="2881313" y="4235450"/>
          <p14:tracePt t="3637" x="2894013" y="4241800"/>
          <p14:tracePt t="3642" x="2900363" y="4241800"/>
          <p14:tracePt t="3649" x="2913063" y="4254500"/>
          <p14:tracePt t="3654" x="2944813" y="4260850"/>
          <p14:tracePt t="3659" x="2957513" y="4260850"/>
          <p14:tracePt t="3664" x="2982913" y="4273550"/>
          <p14:tracePt t="3668" x="2989263" y="4273550"/>
          <p14:tracePt t="3672" x="3033713" y="4286250"/>
          <p14:tracePt t="3680" x="3065463" y="4297363"/>
          <p14:tracePt t="3685" x="3127375" y="4310063"/>
          <p14:tracePt t="3690" x="3165475" y="4322763"/>
          <p14:tracePt t="3694" x="3197225" y="4335463"/>
          <p14:tracePt t="3697" x="3228975" y="4341813"/>
          <p14:tracePt t="3700" x="3260725" y="4354513"/>
          <p14:tracePt t="3703" x="3298825" y="4360863"/>
          <p14:tracePt t="3710" x="3355975" y="4379913"/>
          <p14:tracePt t="3715" x="3425825" y="4398963"/>
          <p14:tracePt t="3721" x="3475038" y="4411663"/>
          <p14:tracePt t="3728" x="3513138" y="4418013"/>
          <p14:tracePt t="3731" x="3563938" y="4430713"/>
          <p14:tracePt t="3734" x="3582988" y="4437063"/>
          <p14:tracePt t="3737" x="3602038" y="4443413"/>
          <p14:tracePt t="3743" x="3646488" y="4456113"/>
          <p14:tracePt t="3746" x="3652838" y="4456113"/>
          <p14:tracePt t="3750" x="3678238" y="4468813"/>
          <p14:tracePt t="3755" x="3709988" y="4475163"/>
          <p14:tracePt t="3759" x="3722688" y="4481513"/>
          <p14:tracePt t="3763" x="3741738" y="4494213"/>
          <p14:tracePt t="3767" x="3754438" y="4494213"/>
          <p14:tracePt t="3774" x="3771900" y="4500563"/>
          <p14:tracePt t="3780" x="3810000" y="4513263"/>
          <p14:tracePt t="3782" x="3816350" y="4513263"/>
          <p14:tracePt t="3789" x="3854450" y="4519613"/>
          <p14:tracePt t="3796" x="3873500" y="4519613"/>
          <p14:tracePt t="3805" x="3917950" y="4532313"/>
          <p14:tracePt t="3811" x="3956050" y="4532313"/>
          <p14:tracePt t="3815" x="3968750" y="4532313"/>
          <p14:tracePt t="3820" x="3987800" y="4538663"/>
          <p14:tracePt t="3825" x="4006850" y="4538663"/>
          <p14:tracePt t="3828" x="4019550" y="4538663"/>
          <p14:tracePt t="3831" x="4032250" y="4538663"/>
          <p14:tracePt t="3839" x="4044950" y="4538663"/>
          <p14:tracePt t="3842" x="4064000" y="4538663"/>
          <p14:tracePt t="3846" x="4070350" y="4538663"/>
          <p14:tracePt t="3850" x="4087813" y="4538663"/>
          <p14:tracePt t="3854" x="4100513" y="4545013"/>
          <p14:tracePt t="3857" x="4113213" y="4545013"/>
          <p14:tracePt t="3861" x="4138613" y="4545013"/>
          <p14:tracePt t="3868" x="4164013" y="4545013"/>
          <p14:tracePt t="3871" x="4183063" y="4545013"/>
          <p14:tracePt t="3875" x="4202113" y="4551363"/>
          <p14:tracePt t="3878" x="4221163" y="4551363"/>
          <p14:tracePt t="3884" x="4265613" y="4551363"/>
          <p14:tracePt t="3888" x="4284663" y="4551363"/>
          <p14:tracePt t="3892" x="4316413" y="4551363"/>
          <p14:tracePt t="3900" x="4354513" y="4557713"/>
          <p14:tracePt t="3905" x="4416425" y="4557713"/>
          <p14:tracePt t="3911" x="4460875" y="4564063"/>
          <p14:tracePt t="3918" x="4505325" y="4564063"/>
          <p14:tracePt t="3921" x="4543425" y="4564063"/>
          <p14:tracePt t="3925" x="4568825" y="4564063"/>
          <p14:tracePt t="3931" x="4613275" y="4564063"/>
          <p14:tracePt t="3935" x="4638675" y="4564063"/>
          <p14:tracePt t="3940" x="4683125" y="4564063"/>
          <p14:tracePt t="3946" x="4721225" y="4564063"/>
          <p14:tracePt t="3950" x="4745038" y="4564063"/>
          <p14:tracePt t="3953" x="4770438" y="4564063"/>
          <p14:tracePt t="3957" x="4789488" y="4564063"/>
          <p14:tracePt t="3962" x="4814888" y="4564063"/>
          <p14:tracePt t="3966" x="4821238" y="4564063"/>
          <p14:tracePt t="3970" x="4840288" y="4564063"/>
          <p14:tracePt t="3973" x="4852988" y="4564063"/>
          <p14:tracePt t="3979" x="4872038" y="4564063"/>
          <p14:tracePt t="3983" x="4884738" y="4564063"/>
          <p14:tracePt t="3986" x="4891088" y="4557713"/>
          <p14:tracePt t="3993" x="4910138" y="4557713"/>
          <p14:tracePt t="3996" x="4929188" y="4545013"/>
          <p14:tracePt t="3999" x="4935538" y="4538663"/>
          <p14:tracePt t="4002" x="4941888" y="4538663"/>
          <p14:tracePt t="4005" x="4954588" y="4525963"/>
          <p14:tracePt t="4011" x="4960938" y="4525963"/>
          <p14:tracePt t="4014" x="4973638" y="4519613"/>
          <p14:tracePt t="4019" x="4986338" y="4513263"/>
          <p14:tracePt t="4028" x="5011738" y="4500563"/>
          <p14:tracePt t="4032" x="5024438" y="4494213"/>
          <p14:tracePt t="4039" x="5056188" y="4481513"/>
          <p14:tracePt t="4043" x="5067300" y="4468813"/>
          <p14:tracePt t="4046" x="5086350" y="4456113"/>
          <p14:tracePt t="4049" x="5099050" y="4449763"/>
          <p14:tracePt t="4059" x="5162550" y="4418013"/>
          <p14:tracePt t="4065" x="5194300" y="4392613"/>
          <p14:tracePt t="4074" x="5238750" y="4373563"/>
          <p14:tracePt t="4077" x="5245100" y="4367213"/>
          <p14:tracePt t="4083" x="5264150" y="4354513"/>
          <p14:tracePt t="4089" x="5283200" y="4341813"/>
          <p14:tracePt t="4096" x="5302250" y="4335463"/>
          <p14:tracePt t="4105" x="5327650" y="4329113"/>
          <p14:tracePt t="4115" x="5340350" y="4322763"/>
          <p14:tracePt t="4119" x="5346700" y="4322763"/>
          <p14:tracePt t="4125" x="5372100" y="4316413"/>
          <p14:tracePt t="4129" x="5378450" y="4316413"/>
          <p14:tracePt t="4134" x="5389563" y="4310063"/>
          <p14:tracePt t="4140" x="5421313" y="4310063"/>
          <p14:tracePt t="4143" x="5427663" y="4303713"/>
          <p14:tracePt t="4149" x="5446713" y="4303713"/>
          <p14:tracePt t="4154" x="5484813" y="4291013"/>
          <p14:tracePt t="4158" x="5503863" y="4291013"/>
          <p14:tracePt t="4161" x="5516563" y="4291013"/>
          <p14:tracePt t="4167" x="5535613" y="4286250"/>
          <p14:tracePt t="4170" x="5548313" y="4279900"/>
          <p14:tracePt t="4173" x="5573713" y="4267200"/>
          <p14:tracePt t="4178" x="5605463" y="4254500"/>
          <p14:tracePt t="4184" x="5630863" y="4248150"/>
          <p14:tracePt t="4190" x="5643563" y="4235450"/>
          <p14:tracePt t="4196" x="5675313" y="4235450"/>
          <p14:tracePt t="4200" x="5688013" y="4222750"/>
          <p14:tracePt t="4203" x="5707063" y="4216400"/>
          <p14:tracePt t="4207" x="5713413" y="4210050"/>
          <p14:tracePt t="4216" x="5737225" y="4197350"/>
          <p14:tracePt t="4220" x="5756275" y="4191000"/>
          <p14:tracePt t="4223" x="5762625" y="4191000"/>
          <p14:tracePt t="4229" x="5781675" y="4184650"/>
          <p14:tracePt t="4233" x="5800725" y="4171950"/>
          <p14:tracePt t="4237" x="5819775" y="4165600"/>
          <p14:tracePt t="4244" x="5826125" y="4159250"/>
          <p14:tracePt t="4247" x="5838825" y="4152900"/>
          <p14:tracePt t="4252" x="5857875" y="4152900"/>
          <p14:tracePt t="4256" x="5870575" y="4152900"/>
          <p14:tracePt t="4261" x="5889625" y="4140200"/>
          <p14:tracePt t="4266" x="5895975" y="4140200"/>
          <p14:tracePt t="4269" x="5908675" y="4133850"/>
          <p14:tracePt t="4276" x="5921375" y="4127500"/>
          <p14:tracePt t="4280" x="5934075" y="4127500"/>
          <p14:tracePt t="4284" x="5946775" y="4127500"/>
          <p14:tracePt t="4289" x="5953125" y="4121150"/>
          <p14:tracePt t="4293" x="5965825" y="4121150"/>
          <p14:tracePt t="4296" x="5972175" y="4121150"/>
          <p14:tracePt t="4301" x="5984875" y="4121150"/>
          <p14:tracePt t="4308" x="5997575" y="4121150"/>
          <p14:tracePt t="4313" x="6003925" y="4121150"/>
          <p14:tracePt t="4318" x="6016625" y="4121150"/>
          <p14:tracePt t="4325" x="6029325" y="4121150"/>
          <p14:tracePt t="4335" x="6035675" y="4121150"/>
          <p14:tracePt t="4340" x="6046788" y="4121150"/>
          <p14:tracePt t="4352" x="6053138" y="4121150"/>
          <p14:tracePt t="4355" x="6053138" y="4127500"/>
          <p14:tracePt t="4373" x="6059488" y="4127500"/>
          <p14:tracePt t="4376" x="6059488" y="4133850"/>
          <p14:tracePt t="4387" x="6059488" y="4140200"/>
          <p14:tracePt t="4394" x="6065838" y="4146550"/>
          <p14:tracePt t="4405" x="6072188" y="4152900"/>
          <p14:tracePt t="4408" x="6072188" y="4159250"/>
          <p14:tracePt t="4412" x="6072188" y="4165600"/>
          <p14:tracePt t="4418" x="6072188" y="4171950"/>
          <p14:tracePt t="4422" x="6072188" y="4184650"/>
          <p14:tracePt t="4427" x="6072188" y="4191000"/>
          <p14:tracePt t="4438" x="6072188" y="4203700"/>
          <p14:tracePt t="4442" x="6078538" y="4216400"/>
          <p14:tracePt t="4452" x="6078538" y="4229100"/>
          <p14:tracePt t="4455" x="6078538" y="4235450"/>
          <p14:tracePt t="4459" x="6078538" y="4241800"/>
          <p14:tracePt t="4466" x="6078538" y="4248150"/>
          <p14:tracePt t="4470" x="6078538" y="4254500"/>
          <p14:tracePt t="4474" x="6078538" y="4260850"/>
          <p14:tracePt t="4478" x="6078538" y="4267200"/>
          <p14:tracePt t="4485" x="6072188" y="4273550"/>
          <p14:tracePt t="4488" x="6059488" y="4279900"/>
          <p14:tracePt t="4491" x="6046788" y="4286250"/>
          <p14:tracePt t="4499" x="6029325" y="4297363"/>
          <p14:tracePt t="4506" x="5984875" y="4303713"/>
          <p14:tracePt t="4510" x="5959475" y="4310063"/>
          <p14:tracePt t="4514" x="5953125" y="4316413"/>
          <p14:tracePt t="4519" x="5895975" y="4322763"/>
          <p14:tracePt t="4522" x="5857875" y="4329113"/>
          <p14:tracePt t="4532" x="5775325" y="4341813"/>
          <p14:tracePt t="4538" x="5700713" y="4348163"/>
          <p14:tracePt t="4545" x="5599113" y="4360863"/>
          <p14:tracePt t="4550" x="5541963" y="4367213"/>
          <p14:tracePt t="4558" x="5472113" y="4373563"/>
          <p14:tracePt t="4564" x="5408613" y="4379913"/>
          <p14:tracePt t="4570" x="5340350" y="4379913"/>
          <p14:tracePt t="4575" x="5302250" y="4379913"/>
          <p14:tracePt t="4580" x="5257800" y="4379913"/>
          <p14:tracePt t="4584" x="5219700" y="4379913"/>
          <p14:tracePt t="4592" x="5149850" y="4354513"/>
          <p14:tracePt t="4601" x="5037138" y="4310063"/>
          <p14:tracePt t="4609" x="4891088" y="4248150"/>
          <p14:tracePt t="4615" x="4833938" y="4216400"/>
          <p14:tracePt t="4623" x="4670425" y="4108450"/>
          <p14:tracePt t="4627" x="4575175" y="4057650"/>
          <p14:tracePt t="4633" x="4524375" y="4019550"/>
          <p14:tracePt t="4638" x="4448175" y="3975100"/>
          <p14:tracePt t="4642" x="4416425" y="3962400"/>
          <p14:tracePt t="4645" x="4392613" y="3949700"/>
          <p14:tracePt t="4652" x="4367213" y="3938588"/>
          <p14:tracePt t="4656" x="4354513" y="3925888"/>
          <p14:tracePt t="4672" x="4348163" y="3913188"/>
          <p14:tracePt t="4678" x="4348163" y="3906838"/>
          <p14:tracePt t="4687" x="4348163" y="3881438"/>
          <p14:tracePt t="4693" x="4348163" y="3862388"/>
          <p14:tracePt t="4699" x="4373563" y="3836988"/>
          <p14:tracePt t="4703" x="4392613" y="3817938"/>
          <p14:tracePt t="4707" x="4416425" y="3792538"/>
          <p14:tracePt t="4715" x="4454525" y="3760788"/>
          <p14:tracePt t="4720" x="4492625" y="3729038"/>
          <p14:tracePt t="4725" x="4530725" y="3690938"/>
          <p14:tracePt t="4732" x="4594225" y="3646488"/>
          <p14:tracePt t="4736" x="4638675" y="3621088"/>
          <p14:tracePt t="4740" x="4683125" y="3590925"/>
          <p14:tracePt t="4747" x="4751388" y="3552825"/>
          <p14:tracePt t="4751" x="4852988" y="3495675"/>
          <p14:tracePt t="4755" x="4922838" y="3463925"/>
          <p14:tracePt t="4761" x="4999038" y="3413125"/>
          <p14:tracePt t="4765" x="5056188" y="3387725"/>
          <p14:tracePt t="4768" x="5143500" y="3349625"/>
          <p14:tracePt t="4772" x="5200650" y="3317875"/>
          <p14:tracePt t="4778" x="5289550" y="3273425"/>
          <p14:tracePt t="4783" x="5395913" y="3224213"/>
          <p14:tracePt t="4787" x="5465763" y="3186113"/>
          <p14:tracePt t="4792" x="5548313" y="3141663"/>
          <p14:tracePt t="4796" x="5611813" y="3116263"/>
          <p14:tracePt t="4800" x="5681663" y="3084513"/>
          <p14:tracePt t="4804" x="5730875" y="3059113"/>
          <p14:tracePt t="4810" x="5794375" y="3027363"/>
          <p14:tracePt t="4815" x="5826125" y="3021013"/>
          <p14:tracePt t="4818" x="5864225" y="3001963"/>
          <p14:tracePt t="4826" x="5902325" y="3001963"/>
          <p14:tracePt t="4830" x="5908675" y="3001963"/>
          <p14:tracePt t="4834" x="5927725" y="3001963"/>
          <p14:tracePt t="4842" x="5940425" y="3001963"/>
          <p14:tracePt t="4847" x="5946775" y="3001963"/>
          <p14:tracePt t="4851" x="5965825" y="3008313"/>
          <p14:tracePt t="4855" x="5972175" y="3014663"/>
          <p14:tracePt t="4858" x="5972175" y="3021013"/>
          <p14:tracePt t="4861" x="5984875" y="3027363"/>
          <p14:tracePt t="4866" x="5991225" y="3052763"/>
          <p14:tracePt t="4877" x="6010275" y="3078163"/>
          <p14:tracePt t="4883" x="6029325" y="3135313"/>
          <p14:tracePt t="4891" x="6035675" y="3179763"/>
          <p14:tracePt t="4895" x="6046788" y="3217863"/>
          <p14:tracePt t="4899" x="6053138" y="3236913"/>
          <p14:tracePt t="4910" x="6072188" y="3317875"/>
          <p14:tracePt t="4920" x="6084888" y="3362325"/>
          <p14:tracePt t="4930" x="6103938" y="3438525"/>
          <p14:tracePt t="4940" x="6122988" y="3489325"/>
          <p14:tracePt t="4950" x="6129338" y="3533775"/>
          <p14:tracePt t="4958" x="6142038" y="3571875"/>
          <p14:tracePt t="4963" x="6148388" y="3584575"/>
          <p14:tracePt t="4970" x="6161088" y="3602038"/>
          <p14:tracePt t="4975" x="6167438" y="3621088"/>
          <p14:tracePt t="4982" x="6173788" y="3633788"/>
          <p14:tracePt t="4989" x="6180138" y="3633788"/>
          <p14:tracePt t="4993" x="6186488" y="3640138"/>
          <p14:tracePt t="5001" x="6199188" y="3646488"/>
          <p14:tracePt t="5015" x="6205538" y="3646488"/>
          <p14:tracePt t="5065" x="6211888" y="3646488"/>
          <p14:tracePt t="5072" x="6218238" y="3646488"/>
          <p14:tracePt t="5080" x="6230938" y="3646488"/>
          <p14:tracePt t="5095" x="6237288" y="3646488"/>
          <p14:tracePt t="5100" x="6249988" y="3646488"/>
          <p14:tracePt t="5105" x="6256338" y="3646488"/>
          <p14:tracePt t="5110" x="6262688" y="3646488"/>
          <p14:tracePt t="5114" x="6269038" y="3646488"/>
          <p14:tracePt t="5118" x="6288088" y="3646488"/>
          <p14:tracePt t="5126" x="6313488" y="3646488"/>
          <p14:tracePt t="5130" x="6326188" y="3646488"/>
          <p14:tracePt t="5134" x="6338888" y="3646488"/>
          <p14:tracePt t="5138" x="6357938" y="3652838"/>
          <p14:tracePt t="5142" x="6375400" y="3659188"/>
          <p14:tracePt t="5145" x="6381750" y="3659188"/>
          <p14:tracePt t="5148" x="6400800" y="3671888"/>
          <p14:tracePt t="5155" x="6413500" y="3678238"/>
          <p14:tracePt t="5159" x="6426200" y="3678238"/>
          <p14:tracePt t="5162" x="6438900" y="3684588"/>
          <p14:tracePt t="5165" x="6451600" y="3690938"/>
          <p14:tracePt t="5170" x="6457950" y="3697288"/>
          <p14:tracePt t="5172" x="6464300" y="3697288"/>
          <p14:tracePt t="5175" x="6470650" y="3709988"/>
          <p14:tracePt t="5293" x="6477000" y="3709988"/>
          <p14:tracePt t="5345" x="6483350" y="3709988"/>
          <p14:tracePt t="5354" x="6496050" y="3703638"/>
          <p14:tracePt t="5363" x="6508750" y="3697288"/>
          <p14:tracePt t="5368" x="6515100" y="3697288"/>
          <p14:tracePt t="5376" x="6527800" y="3684588"/>
          <p14:tracePt t="5383" x="6540500" y="3678238"/>
          <p14:tracePt t="5387" x="6553200" y="3671888"/>
          <p14:tracePt t="5396" x="6572250" y="3665538"/>
          <p14:tracePt t="5401" x="6597650" y="3659188"/>
          <p14:tracePt t="5410" x="6623050" y="3659188"/>
          <p14:tracePt t="5415" x="6654800" y="3659188"/>
          <p14:tracePt t="5422" x="6673850" y="3659188"/>
          <p14:tracePt t="5426" x="6710363" y="3659188"/>
          <p14:tracePt t="5431" x="6723063" y="3659188"/>
          <p14:tracePt t="5438" x="6767513" y="3659188"/>
          <p14:tracePt t="5443" x="6773863" y="3659188"/>
          <p14:tracePt t="5446" x="6799263" y="3665538"/>
          <p14:tracePt t="5454" x="6818313" y="3671888"/>
          <p14:tracePt t="5462" x="6850063" y="3684588"/>
          <p14:tracePt t="5468" x="6875463" y="3697288"/>
          <p14:tracePt t="5471" x="6888163" y="3703638"/>
          <p14:tracePt t="5474" x="6894513" y="3703638"/>
          <p14:tracePt t="5476" x="6907213" y="3709988"/>
          <p14:tracePt t="5480" x="6913563" y="3716338"/>
          <p14:tracePt t="5486" x="6938963" y="3729038"/>
          <p14:tracePt t="5490" x="6951663" y="3729038"/>
          <p14:tracePt t="5494" x="6964363" y="3741738"/>
          <p14:tracePt t="5500" x="6983413" y="3754438"/>
          <p14:tracePt t="5505" x="7008813" y="3767138"/>
          <p14:tracePt t="5510" x="7021513" y="3773488"/>
          <p14:tracePt t="5517" x="7045325" y="3792538"/>
          <p14:tracePt t="5522" x="7077075" y="3811588"/>
          <p14:tracePt t="5526" x="7102475" y="3830638"/>
          <p14:tracePt t="5532" x="7121525" y="3843338"/>
          <p14:tracePt t="5535" x="7146925" y="3849688"/>
          <p14:tracePt t="5538" x="7146925" y="3856038"/>
          <p14:tracePt t="5542" x="7172325" y="3875088"/>
          <p14:tracePt t="5549" x="7191375" y="3887788"/>
          <p14:tracePt t="5552" x="7191375" y="3894138"/>
          <p14:tracePt t="5557" x="7204075" y="3894138"/>
          <p14:tracePt t="5564" x="7210425" y="38941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45CA6D10-B433-4C7A-B860-A2AE92079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29" y="5155875"/>
            <a:ext cx="3698240" cy="1400530"/>
          </a:xfrm>
        </p:spPr>
        <p:txBody>
          <a:bodyPr/>
          <a:lstStyle/>
          <a:p>
            <a:r>
              <a:rPr lang="en-US" altLang="zh-TW" sz="2800" b="1" dirty="0">
                <a:solidFill>
                  <a:schemeClr val="tx1"/>
                </a:solidFill>
              </a:rPr>
              <a:t>Poker dealer</a:t>
            </a:r>
            <a:br>
              <a:rPr lang="en-US" altLang="zh-TW" sz="2800" b="1" dirty="0">
                <a:solidFill>
                  <a:schemeClr val="tx1"/>
                </a:solidFill>
              </a:rPr>
            </a:br>
            <a:r>
              <a:rPr lang="en-US" altLang="zh-TW" sz="2800" b="1" dirty="0">
                <a:solidFill>
                  <a:schemeClr val="tx1"/>
                </a:solidFill>
              </a:rPr>
              <a:t>&amp; Ranking machine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pic>
        <p:nvPicPr>
          <p:cNvPr id="15" name="圖片 14" descr="一張含有 房間 的圖片&#10;&#10;自動產生的描述">
            <a:extLst>
              <a:ext uri="{FF2B5EF4-FFF2-40B4-BE49-F238E27FC236}">
                <a16:creationId xmlns:a16="http://schemas.microsoft.com/office/drawing/2014/main" id="{0F985C2D-950A-46E0-A2F9-61F069F67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4589859"/>
          </a:xfrm>
          <a:prstGeom prst="rect">
            <a:avLst/>
          </a:prstGeom>
        </p:spPr>
      </p:pic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E9E72611-4BBD-254C-410E-26DAF3201A15}"/>
              </a:ext>
            </a:extLst>
          </p:cNvPr>
          <p:cNvCxnSpPr/>
          <p:nvPr/>
        </p:nvCxnSpPr>
        <p:spPr>
          <a:xfrm>
            <a:off x="1230283" y="2851267"/>
            <a:ext cx="0" cy="35744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FAE43FAE-FAE6-2E27-3F47-48B61C870F81}"/>
              </a:ext>
            </a:extLst>
          </p:cNvPr>
          <p:cNvCxnSpPr>
            <a:cxnSpLocks/>
          </p:cNvCxnSpPr>
          <p:nvPr/>
        </p:nvCxnSpPr>
        <p:spPr>
          <a:xfrm flipH="1">
            <a:off x="2212572" y="2693324"/>
            <a:ext cx="954577" cy="573578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5491DDEF-C9A1-34CD-DEF4-DE985FBC3ABF}"/>
              </a:ext>
            </a:extLst>
          </p:cNvPr>
          <p:cNvSpPr/>
          <p:nvPr/>
        </p:nvSpPr>
        <p:spPr>
          <a:xfrm>
            <a:off x="2534920" y="174567"/>
            <a:ext cx="8128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E29FC35-DBCD-E4A2-770E-FD000BDD944E}"/>
              </a:ext>
            </a:extLst>
          </p:cNvPr>
          <p:cNvSpPr/>
          <p:nvPr/>
        </p:nvSpPr>
        <p:spPr>
          <a:xfrm>
            <a:off x="4815840" y="1648690"/>
            <a:ext cx="7620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C709B6-3C31-F6DC-B497-BC7E62D1B362}"/>
              </a:ext>
            </a:extLst>
          </p:cNvPr>
          <p:cNvSpPr/>
          <p:nvPr/>
        </p:nvSpPr>
        <p:spPr>
          <a:xfrm>
            <a:off x="5615246" y="1654145"/>
            <a:ext cx="1075114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E58CA3F-4EE8-BAC5-C9CA-61E10C19F589}"/>
              </a:ext>
            </a:extLst>
          </p:cNvPr>
          <p:cNvSpPr/>
          <p:nvPr/>
        </p:nvSpPr>
        <p:spPr>
          <a:xfrm>
            <a:off x="4815840" y="155170"/>
            <a:ext cx="7620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AD9F4D5-4454-DE30-8030-DC2E550BD8D9}"/>
              </a:ext>
            </a:extLst>
          </p:cNvPr>
          <p:cNvSpPr/>
          <p:nvPr/>
        </p:nvSpPr>
        <p:spPr>
          <a:xfrm>
            <a:off x="5615246" y="155170"/>
            <a:ext cx="673331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87876A6-E7FB-23D7-A283-E86A20F30D85}"/>
              </a:ext>
            </a:extLst>
          </p:cNvPr>
          <p:cNvSpPr/>
          <p:nvPr/>
        </p:nvSpPr>
        <p:spPr>
          <a:xfrm>
            <a:off x="7051040" y="155169"/>
            <a:ext cx="1059874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2A686D3-DB4A-827C-CD83-1BC693860BA5}"/>
              </a:ext>
            </a:extLst>
          </p:cNvPr>
          <p:cNvSpPr/>
          <p:nvPr/>
        </p:nvSpPr>
        <p:spPr>
          <a:xfrm>
            <a:off x="7051040" y="1653304"/>
            <a:ext cx="1422400" cy="922713"/>
          </a:xfrm>
          <a:prstGeom prst="rect">
            <a:avLst/>
          </a:prstGeom>
          <a:noFill/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2B9F8E26-3DC0-2DF3-B045-F578A1A51C09}"/>
              </a:ext>
            </a:extLst>
          </p:cNvPr>
          <p:cNvCxnSpPr>
            <a:cxnSpLocks/>
          </p:cNvCxnSpPr>
          <p:nvPr/>
        </p:nvCxnSpPr>
        <p:spPr>
          <a:xfrm>
            <a:off x="527222" y="4028902"/>
            <a:ext cx="14061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0" name="禁止標誌 19">
            <a:extLst>
              <a:ext uri="{FF2B5EF4-FFF2-40B4-BE49-F238E27FC236}">
                <a16:creationId xmlns:a16="http://schemas.microsoft.com/office/drawing/2014/main" id="{8026B760-DC03-0ED5-512C-0E9C27248D8F}"/>
              </a:ext>
            </a:extLst>
          </p:cNvPr>
          <p:cNvSpPr/>
          <p:nvPr/>
        </p:nvSpPr>
        <p:spPr>
          <a:xfrm>
            <a:off x="3612284" y="3208714"/>
            <a:ext cx="812800" cy="812800"/>
          </a:xfrm>
          <a:prstGeom prst="noSmoking">
            <a:avLst>
              <a:gd name="adj" fmla="val 8472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禁止標誌 20">
            <a:extLst>
              <a:ext uri="{FF2B5EF4-FFF2-40B4-BE49-F238E27FC236}">
                <a16:creationId xmlns:a16="http://schemas.microsoft.com/office/drawing/2014/main" id="{A955C7BE-02E2-42EB-6EF6-721E041CA347}"/>
              </a:ext>
            </a:extLst>
          </p:cNvPr>
          <p:cNvSpPr/>
          <p:nvPr/>
        </p:nvSpPr>
        <p:spPr>
          <a:xfrm>
            <a:off x="1340889" y="210125"/>
            <a:ext cx="812800" cy="812800"/>
          </a:xfrm>
          <a:prstGeom prst="noSmoking">
            <a:avLst>
              <a:gd name="adj" fmla="val 8472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24" name="音訊 23">
            <a:hlinkClick r:id="" action="ppaction://media"/>
            <a:extLst>
              <a:ext uri="{FF2B5EF4-FFF2-40B4-BE49-F238E27FC236}">
                <a16:creationId xmlns:a16="http://schemas.microsoft.com/office/drawing/2014/main" id="{BC3001A8-48F0-37A5-0A7C-3699081268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254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59"/>
    </mc:Choice>
    <mc:Fallback xmlns="">
      <p:transition spd="slow" advTm="33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2" x="7210425" y="3900488"/>
          <p14:tracePt t="379" x="7197725" y="3900488"/>
          <p14:tracePt t="389" x="7172325" y="3906838"/>
          <p14:tracePt t="394" x="7159625" y="3913188"/>
          <p14:tracePt t="412" x="7108825" y="3919538"/>
          <p14:tracePt t="419" x="7077075" y="3919538"/>
          <p14:tracePt t="425" x="7058025" y="3925888"/>
          <p14:tracePt t="432" x="7032625" y="3925888"/>
          <p14:tracePt t="438" x="7015163" y="3925888"/>
          <p14:tracePt t="442" x="6989763" y="3932238"/>
          <p14:tracePt t="451" x="6926263" y="3932238"/>
          <p14:tracePt t="457" x="6869113" y="3932238"/>
          <p14:tracePt t="464" x="6837363" y="3932238"/>
          <p14:tracePt t="468" x="6767513" y="3938588"/>
          <p14:tracePt t="472" x="6716713" y="3943350"/>
          <p14:tracePt t="480" x="6654800" y="3956050"/>
          <p14:tracePt t="485" x="6559550" y="3975100"/>
          <p14:tracePt t="490" x="6502400" y="3994150"/>
          <p14:tracePt t="495" x="6445250" y="4013200"/>
          <p14:tracePt t="500" x="6388100" y="4038600"/>
          <p14:tracePt t="504" x="6351588" y="4051300"/>
          <p14:tracePt t="512" x="6269038" y="4089400"/>
          <p14:tracePt t="518" x="6180138" y="4114800"/>
          <p14:tracePt t="524" x="6103938" y="4140200"/>
          <p14:tracePt t="528" x="6042025" y="4159250"/>
          <p14:tracePt t="532" x="5984875" y="4171950"/>
          <p14:tracePt t="535" x="5921375" y="4191000"/>
          <p14:tracePt t="543" x="5807075" y="4203700"/>
          <p14:tracePt t="550" x="5694363" y="4216400"/>
          <p14:tracePt t="557" x="5567363" y="4216400"/>
          <p14:tracePt t="562" x="5440363" y="4216400"/>
          <p14:tracePt t="567" x="5327650" y="4216400"/>
          <p14:tracePt t="575" x="5111750" y="4216400"/>
          <p14:tracePt t="580" x="5037138" y="4197350"/>
          <p14:tracePt t="587" x="4878388" y="4171950"/>
          <p14:tracePt t="591" x="4738688" y="4140200"/>
          <p14:tracePt t="594" x="4638675" y="4121150"/>
          <p14:tracePt t="599" x="4562475" y="4095750"/>
          <p14:tracePt t="607" x="4322763" y="4038600"/>
          <p14:tracePt t="611" x="4151313" y="3987800"/>
          <p14:tracePt t="617" x="3968750" y="3938588"/>
          <p14:tracePt t="622" x="3771900" y="3881438"/>
          <p14:tracePt t="626" x="3602038" y="3824288"/>
          <p14:tracePt t="633" x="3394075" y="3779838"/>
          <p14:tracePt t="638" x="3159125" y="3703638"/>
          <p14:tracePt t="641" x="3008313" y="3652838"/>
          <p14:tracePt t="646" x="2894013" y="3621088"/>
          <p14:tracePt t="652" x="2628900" y="3533775"/>
          <p14:tracePt t="656" x="2501900" y="3482975"/>
          <p14:tracePt t="660" x="2414588" y="3451225"/>
          <p14:tracePt t="668" x="2205038" y="3349625"/>
          <p14:tracePt t="672" x="2111375" y="3298825"/>
          <p14:tracePt t="678" x="1971675" y="3224213"/>
          <p14:tracePt t="686" x="1819275" y="3122613"/>
          <p14:tracePt t="690" x="1719263" y="3040063"/>
          <p14:tracePt t="696" x="1636713" y="2982913"/>
          <p14:tracePt t="701" x="1516063" y="2889250"/>
          <p14:tracePt t="705" x="1447800" y="2825750"/>
          <p14:tracePt t="709" x="1384300" y="2774950"/>
          <p14:tracePt t="714" x="1314450" y="2692400"/>
          <p14:tracePt t="718" x="1263650" y="2635250"/>
          <p14:tracePt t="723" x="1225550" y="2584450"/>
          <p14:tracePt t="730" x="1187450" y="2535238"/>
          <p14:tracePt t="735" x="1131888" y="2452688"/>
          <p14:tracePt t="740" x="1106488" y="2408238"/>
          <p14:tracePt t="747" x="1081088" y="2363788"/>
          <p14:tracePt t="751" x="1074738" y="2325688"/>
          <p14:tracePt t="756" x="1055688" y="2293938"/>
          <p14:tracePt t="765" x="1042988" y="2249488"/>
          <p14:tracePt t="769" x="1036638" y="2230438"/>
          <p14:tracePt t="775" x="1023938" y="2187575"/>
          <p14:tracePt t="779" x="1023938" y="2155825"/>
          <p14:tracePt t="783" x="1017588" y="2130425"/>
          <p14:tracePt t="787" x="1017588" y="2117725"/>
          <p14:tracePt t="795" x="1017588" y="2079625"/>
          <p14:tracePt t="799" x="1017588" y="2047875"/>
          <p14:tracePt t="802" x="1017588" y="2016125"/>
          <p14:tracePt t="808" x="1017588" y="1990725"/>
          <p14:tracePt t="812" x="1011238" y="1952625"/>
          <p14:tracePt t="818" x="1011238" y="1927225"/>
          <p14:tracePt t="825" x="1011238" y="1878013"/>
          <p14:tracePt t="831" x="1011238" y="1846263"/>
          <p14:tracePt t="837" x="1004888" y="1789113"/>
          <p14:tracePt t="841" x="1004888" y="1751013"/>
          <p14:tracePt t="845" x="1004888" y="1712913"/>
          <p14:tracePt t="850" x="1004888" y="1668463"/>
          <p14:tracePt t="858" x="998538" y="1624013"/>
          <p14:tracePt t="863" x="998538" y="1598613"/>
          <p14:tracePt t="868" x="998538" y="1560513"/>
          <p14:tracePt t="872" x="998538" y="1554163"/>
          <p14:tracePt t="875" x="998538" y="1530350"/>
          <p14:tracePt t="879" x="998538" y="1511300"/>
          <p14:tracePt t="886" x="998538" y="1498600"/>
          <p14:tracePt t="889" x="998538" y="1479550"/>
          <p14:tracePt t="894" x="998538" y="1460500"/>
          <p14:tracePt t="898" x="998538" y="1454150"/>
          <p14:tracePt t="904" x="998538" y="1428750"/>
          <p14:tracePt t="908" x="998538" y="1409700"/>
          <p14:tracePt t="912" x="1004888" y="1384300"/>
          <p14:tracePt t="920" x="1004888" y="1371600"/>
          <p14:tracePt t="926" x="1011238" y="1339850"/>
          <p14:tracePt t="932" x="1017588" y="1301750"/>
          <p14:tracePt t="936" x="1030288" y="1263650"/>
          <p14:tracePt t="941" x="1036638" y="1250950"/>
          <p14:tracePt t="949" x="1042988" y="1200150"/>
          <p14:tracePt t="954" x="1055688" y="1157288"/>
          <p14:tracePt t="959" x="1062038" y="1131888"/>
          <p14:tracePt t="965" x="1068388" y="1106488"/>
          <p14:tracePt t="969" x="1081088" y="1081088"/>
          <p14:tracePt t="974" x="1081088" y="1055688"/>
          <p14:tracePt t="983" x="1087438" y="1036638"/>
          <p14:tracePt t="988" x="1100138" y="1004888"/>
          <p14:tracePt t="993" x="1106488" y="998538"/>
          <p14:tracePt t="1000" x="1119188" y="979488"/>
          <p14:tracePt t="1002" x="1119188" y="966788"/>
          <p14:tracePt t="1005" x="1125538" y="966788"/>
          <p14:tracePt t="1013" x="1131888" y="954088"/>
          <p14:tracePt t="1017" x="1138238" y="947738"/>
          <p14:tracePt t="1020" x="1143000" y="935038"/>
          <p14:tracePt t="1026" x="1149350" y="928688"/>
          <p14:tracePt t="1030" x="1149350" y="922338"/>
          <p14:tracePt t="1033" x="1155700" y="915988"/>
          <p14:tracePt t="1034" x="1155700" y="909638"/>
          <p14:tracePt t="1037" x="1168400" y="903288"/>
          <p14:tracePt t="1044" x="1174750" y="890588"/>
          <p14:tracePt t="1049" x="1187450" y="884238"/>
          <p14:tracePt t="1052" x="1193800" y="871538"/>
          <p14:tracePt t="1059" x="1206500" y="858838"/>
          <p14:tracePt t="1062" x="1212850" y="854075"/>
          <p14:tracePt t="1067" x="1225550" y="841375"/>
          <p14:tracePt t="1073" x="1238250" y="828675"/>
          <p14:tracePt t="1077" x="1250950" y="822325"/>
          <p14:tracePt t="1083" x="1270000" y="809625"/>
          <p14:tracePt t="1093" x="1301750" y="803275"/>
          <p14:tracePt t="1099" x="1314450" y="796925"/>
          <p14:tracePt t="1180" x="1320800" y="796925"/>
          <p14:tracePt t="1187" x="1327150" y="796925"/>
          <p14:tracePt t="1193" x="1339850" y="796925"/>
          <p14:tracePt t="1200" x="1346200" y="803275"/>
          <p14:tracePt t="1209" x="1358900" y="809625"/>
          <p14:tracePt t="1218" x="1390650" y="822325"/>
          <p14:tracePt t="1226" x="1422400" y="835025"/>
          <p14:tracePt t="1235" x="1471613" y="858838"/>
          <p14:tracePt t="1244" x="1497013" y="858838"/>
          <p14:tracePt t="1250" x="1535113" y="871538"/>
          <p14:tracePt t="1256" x="1541463" y="871538"/>
          <p14:tracePt t="1262" x="1573213" y="871538"/>
          <p14:tracePt t="1267" x="1585913" y="877888"/>
          <p14:tracePt t="1271" x="1592263" y="877888"/>
          <p14:tracePt t="1274" x="1604963" y="877888"/>
          <p14:tracePt t="1278" x="1611313" y="877888"/>
          <p14:tracePt t="1285" x="1617663" y="877888"/>
          <p14:tracePt t="1288" x="1624013" y="877888"/>
          <p14:tracePt t="1295" x="1636713" y="877888"/>
          <p14:tracePt t="1301" x="1643063" y="877888"/>
          <p14:tracePt t="1303" x="1649413" y="877888"/>
          <p14:tracePt t="1308" x="1662113" y="877888"/>
          <p14:tracePt t="1317" x="1668463" y="877888"/>
          <p14:tracePt t="1324" x="1681163" y="877888"/>
          <p14:tracePt t="1330" x="1693863" y="877888"/>
          <p14:tracePt t="1338" x="1725613" y="884238"/>
          <p14:tracePt t="1344" x="1744663" y="890588"/>
          <p14:tracePt t="1349" x="1770063" y="896938"/>
          <p14:tracePt t="1358" x="1789113" y="909638"/>
          <p14:tracePt t="1363" x="1838325" y="928688"/>
          <p14:tracePt t="1369" x="1876425" y="954088"/>
          <p14:tracePt t="1374" x="1901825" y="973138"/>
          <p14:tracePt t="1378" x="1927225" y="985838"/>
          <p14:tracePt t="1383" x="1946275" y="1004888"/>
          <p14:tracePt t="1391" x="1984375" y="1036638"/>
          <p14:tracePt t="1395" x="1997075" y="1049338"/>
          <p14:tracePt t="1399" x="2016125" y="1062038"/>
          <p14:tracePt t="1405" x="2041525" y="1081088"/>
          <p14:tracePt t="1409" x="2060575" y="1093788"/>
          <p14:tracePt t="1413" x="2073275" y="1106488"/>
          <p14:tracePt t="1421" x="2105025" y="1119188"/>
          <p14:tracePt t="1428" x="2128838" y="1138238"/>
          <p14:tracePt t="1432" x="2141538" y="1144588"/>
          <p14:tracePt t="1438" x="2160588" y="1150938"/>
          <p14:tracePt t="1441" x="2185988" y="1169988"/>
          <p14:tracePt t="1445" x="2198688" y="1176338"/>
          <p14:tracePt t="1451" x="2211388" y="1189038"/>
          <p14:tracePt t="1455" x="2230438" y="1195388"/>
          <p14:tracePt t="1459" x="2236788" y="1195388"/>
          <p14:tracePt t="1462" x="2249488" y="1206500"/>
          <p14:tracePt t="1467" x="2274888" y="1219200"/>
          <p14:tracePt t="1470" x="2281238" y="1225550"/>
          <p14:tracePt t="1474" x="2293938" y="1244600"/>
          <p14:tracePt t="1478" x="2312988" y="1244600"/>
          <p14:tracePt t="1487" x="2332038" y="1270000"/>
          <p14:tracePt t="1491" x="2357438" y="1282700"/>
          <p14:tracePt t="1496" x="2370138" y="1282700"/>
          <p14:tracePt t="1499" x="2370138" y="1289050"/>
          <p14:tracePt t="1503" x="2376488" y="1289050"/>
          <p14:tracePt t="1506" x="2382838" y="1295400"/>
          <p14:tracePt t="1518" x="2389188" y="1295400"/>
          <p14:tracePt t="1534" x="2401888" y="1295400"/>
          <p14:tracePt t="1539" x="2408238" y="1295400"/>
          <p14:tracePt t="1548" x="2427288" y="1295400"/>
          <p14:tracePt t="1554" x="2439988" y="1289050"/>
          <p14:tracePt t="1559" x="2446338" y="1282700"/>
          <p14:tracePt t="1566" x="2451100" y="1276350"/>
          <p14:tracePt t="1568" x="2457450" y="1270000"/>
          <p14:tracePt t="1571" x="2463800" y="1270000"/>
          <p14:tracePt t="1577" x="2476500" y="1263650"/>
          <p14:tracePt t="1580" x="2482850" y="1257300"/>
          <p14:tracePt t="1584" x="2482850" y="1250950"/>
          <p14:tracePt t="1587" x="2495550" y="1250950"/>
          <p14:tracePt t="1593" x="2508250" y="1250950"/>
          <p14:tracePt t="1597" x="2520950" y="1244600"/>
          <p14:tracePt t="1601" x="2540000" y="1238250"/>
          <p14:tracePt t="1608" x="2552700" y="1238250"/>
          <p14:tracePt t="1612" x="2565400" y="1231900"/>
          <p14:tracePt t="1617" x="2584450" y="1231900"/>
          <p14:tracePt t="1623" x="2609850" y="1231900"/>
          <p14:tracePt t="1627" x="2628900" y="1231900"/>
          <p14:tracePt t="1630" x="2635250" y="1231900"/>
          <p14:tracePt t="1633" x="2654300" y="1231900"/>
          <p14:tracePt t="1640" x="2679700" y="1231900"/>
          <p14:tracePt t="1645" x="2692400" y="1231900"/>
          <p14:tracePt t="1649" x="2711450" y="1231900"/>
          <p14:tracePt t="1654" x="2717800" y="1231900"/>
          <p14:tracePt t="1657" x="2730500" y="1231900"/>
          <p14:tracePt t="1661" x="2755900" y="1231900"/>
          <p14:tracePt t="1664" x="2768600" y="1231900"/>
          <p14:tracePt t="1673" x="2805113" y="1231900"/>
          <p14:tracePt t="1677" x="2830513" y="1231900"/>
          <p14:tracePt t="1680" x="2836863" y="1238250"/>
          <p14:tracePt t="1686" x="2868613" y="1244600"/>
          <p14:tracePt t="1689" x="2894013" y="1250950"/>
          <p14:tracePt t="1693" x="2913063" y="1257300"/>
          <p14:tracePt t="1697" x="2938463" y="1270000"/>
          <p14:tracePt t="1706" x="2976563" y="1289050"/>
          <p14:tracePt t="1712" x="3021013" y="1314450"/>
          <p14:tracePt t="1718" x="3059113" y="1339850"/>
          <p14:tracePt t="1722" x="3078163" y="1365250"/>
          <p14:tracePt t="1725" x="3101975" y="1377950"/>
          <p14:tracePt t="1729" x="3127375" y="1397000"/>
          <p14:tracePt t="1737" x="3178175" y="1460500"/>
          <p14:tracePt t="1741" x="3203575" y="1492250"/>
          <p14:tracePt t="1745" x="3235325" y="1530350"/>
          <p14:tracePt t="1750" x="3260725" y="1579563"/>
          <p14:tracePt t="1754" x="3292475" y="1611313"/>
          <p14:tracePt t="1758" x="3317875" y="1655763"/>
          <p14:tracePt t="1767" x="3355975" y="1712913"/>
          <p14:tracePt t="1773" x="3406775" y="1801813"/>
          <p14:tracePt t="1777" x="3425825" y="1833563"/>
          <p14:tracePt t="1781" x="3449638" y="1871663"/>
          <p14:tracePt t="1785" x="3455988" y="1895475"/>
          <p14:tracePt t="1788" x="3468688" y="1914525"/>
          <p14:tracePt t="1793" x="3475038" y="1927225"/>
          <p14:tracePt t="1799" x="3487738" y="1952625"/>
          <p14:tracePt t="1803" x="3494088" y="1965325"/>
          <p14:tracePt t="1814" x="3500438" y="1978025"/>
          <p14:tracePt t="2194" x="3494088" y="1965325"/>
          <p14:tracePt t="2200" x="3462338" y="1939925"/>
          <p14:tracePt t="2212" x="3330575" y="1858963"/>
          <p14:tracePt t="2222" x="3184525" y="1782763"/>
          <p14:tracePt t="2230" x="2944813" y="1662113"/>
          <p14:tracePt t="2239" x="2749550" y="1560513"/>
          <p14:tracePt t="2246" x="2546350" y="1454150"/>
          <p14:tracePt t="2254" x="2370138" y="1365250"/>
          <p14:tracePt t="2259" x="2236788" y="1295400"/>
          <p14:tracePt t="2268" x="2098675" y="1219200"/>
          <p14:tracePt t="2275" x="1863725" y="1119188"/>
          <p14:tracePt t="2281" x="1712913" y="1062038"/>
          <p14:tracePt t="2286" x="1541463" y="1011238"/>
          <p14:tracePt t="2290" x="1416050" y="973138"/>
          <p14:tracePt t="2295" x="1320800" y="947738"/>
          <p14:tracePt t="2302" x="1143000" y="903288"/>
          <p14:tracePt t="2306" x="1023938" y="884238"/>
          <p14:tracePt t="2313" x="922338" y="865188"/>
          <p14:tracePt t="2318" x="796925" y="841375"/>
          <p14:tracePt t="2322" x="727075" y="835025"/>
          <p14:tracePt t="2326" x="676275" y="828675"/>
          <p14:tracePt t="2335" x="561975" y="822325"/>
          <p14:tracePt t="2341" x="492125" y="815975"/>
          <p14:tracePt t="2346" x="449263" y="815975"/>
          <p14:tracePt t="2350" x="430213" y="822325"/>
          <p14:tracePt t="2354" x="417513" y="828675"/>
          <p14:tracePt t="2361" x="398463" y="847725"/>
          <p14:tracePt t="2367" x="373063" y="877888"/>
          <p14:tracePt t="2370" x="347663" y="922338"/>
          <p14:tracePt t="2377" x="328613" y="985838"/>
          <p14:tracePt t="2381" x="322263" y="1017588"/>
          <p14:tracePt t="2385" x="296863" y="1106488"/>
          <p14:tracePt t="2393" x="277813" y="1195388"/>
          <p14:tracePt t="2400" x="252413" y="1352550"/>
          <p14:tracePt t="2405" x="252413" y="1454150"/>
          <p14:tracePt t="2411" x="252413" y="1573213"/>
          <p14:tracePt t="2415" x="252413" y="1662113"/>
          <p14:tracePt t="2420" x="258763" y="1757363"/>
          <p14:tracePt t="2429" x="290513" y="1914525"/>
          <p14:tracePt t="2434" x="322263" y="2035175"/>
          <p14:tracePt t="2441" x="354013" y="2130425"/>
          <p14:tracePt t="2446" x="392113" y="2243138"/>
          <p14:tracePt t="2451" x="430213" y="2332038"/>
          <p14:tracePt t="2460" x="498475" y="2471738"/>
          <p14:tracePt t="2464" x="542925" y="2541588"/>
          <p14:tracePt t="2471" x="619125" y="2667000"/>
          <p14:tracePt t="2476" x="695325" y="2762250"/>
          <p14:tracePt t="2480" x="739775" y="2813050"/>
          <p14:tracePt t="2489" x="839788" y="2914650"/>
          <p14:tracePt t="2494" x="992188" y="3046413"/>
          <p14:tracePt t="2499" x="1068388" y="3109913"/>
          <p14:tracePt t="2507" x="1231900" y="3230563"/>
          <p14:tracePt t="2513" x="1333500" y="3298825"/>
          <p14:tracePt t="2524" x="1573213" y="3432175"/>
          <p14:tracePt t="2531" x="1700213" y="3495675"/>
          <p14:tracePt t="2538" x="1914525" y="3584575"/>
          <p14:tracePt t="2544" x="2041525" y="3621088"/>
          <p14:tracePt t="2552" x="2205038" y="3665538"/>
          <p14:tracePt t="2557" x="2300288" y="3684588"/>
          <p14:tracePt t="2561" x="2376488" y="3697288"/>
          <p14:tracePt t="2569" x="2514600" y="3729038"/>
          <p14:tracePt t="2574" x="2584450" y="3741738"/>
          <p14:tracePt t="2580" x="2660650" y="3754438"/>
          <p14:tracePt t="2585" x="2736850" y="3767138"/>
          <p14:tracePt t="2589" x="2792413" y="3773488"/>
          <p14:tracePt t="2593" x="2849563" y="3779838"/>
          <p14:tracePt t="2600" x="2944813" y="3798888"/>
          <p14:tracePt t="2605" x="2995613" y="3805238"/>
          <p14:tracePt t="2612" x="3090863" y="3824288"/>
          <p14:tracePt t="2618" x="3178175" y="3843338"/>
          <p14:tracePt t="2623" x="3248025" y="3856038"/>
          <p14:tracePt t="2630" x="3305175" y="3868738"/>
          <p14:tracePt t="2634" x="3394075" y="3894138"/>
          <p14:tracePt t="2638" x="3436938" y="3894138"/>
          <p14:tracePt t="2646" x="3500438" y="3913188"/>
          <p14:tracePt t="2651" x="3602038" y="3932238"/>
          <p14:tracePt t="2656" x="3659188" y="3943350"/>
          <p14:tracePt t="2663" x="3729038" y="3962400"/>
          <p14:tracePt t="2668" x="3784600" y="3975100"/>
          <p14:tracePt t="2672" x="3829050" y="3987800"/>
          <p14:tracePt t="2681" x="3892550" y="4006850"/>
          <p14:tracePt t="2686" x="3968750" y="4025900"/>
          <p14:tracePt t="2692" x="4006850" y="4038600"/>
          <p14:tracePt t="2696" x="4032250" y="4038600"/>
          <p14:tracePt t="2701" x="4057650" y="4044950"/>
          <p14:tracePt t="2707" x="4076700" y="4051300"/>
          <p14:tracePt t="2712" x="4081463" y="4057650"/>
          <p14:tracePt t="2716" x="4094163" y="4057650"/>
          <p14:tracePt t="2991" x="4087813" y="4051300"/>
          <p14:tracePt t="2997" x="4076700" y="4044950"/>
          <p14:tracePt t="3003" x="4070350" y="4032250"/>
          <p14:tracePt t="3011" x="4057650" y="4019550"/>
          <p14:tracePt t="3017" x="4051300" y="4013200"/>
          <p14:tracePt t="3028" x="4032250" y="3987800"/>
          <p14:tracePt t="3035" x="4013200" y="3968750"/>
          <p14:tracePt t="3042" x="3981450" y="3932238"/>
          <p14:tracePt t="3047" x="3962400" y="3906838"/>
          <p14:tracePt t="3055" x="3911600" y="3849688"/>
          <p14:tracePt t="3061" x="3816350" y="3767138"/>
          <p14:tracePt t="3070" x="3709988" y="3690938"/>
          <p14:tracePt t="3076" x="3551238" y="3584575"/>
          <p14:tracePt t="3083" x="3430588" y="3495675"/>
          <p14:tracePt t="3088" x="3305175" y="3400425"/>
          <p14:tracePt t="3092" x="3222625" y="3330575"/>
          <p14:tracePt t="3096" x="3152775" y="3286125"/>
          <p14:tracePt t="3102" x="3033713" y="3192463"/>
          <p14:tracePt t="3106" x="2951163" y="3135313"/>
          <p14:tracePt t="3110" x="2900363" y="3097213"/>
          <p14:tracePt t="3117" x="2811463" y="3027363"/>
          <p14:tracePt t="3120" x="2749550" y="2989263"/>
          <p14:tracePt t="3124" x="2705100" y="2951163"/>
          <p14:tracePt t="3130" x="2647950" y="2919413"/>
          <p14:tracePt t="3134" x="2609850" y="2895600"/>
          <p14:tracePt t="3137" x="2559050" y="2851150"/>
          <p14:tracePt t="3141" x="2520950" y="2825750"/>
          <p14:tracePt t="3145" x="2451100" y="2781300"/>
          <p14:tracePt t="3149" x="2408238" y="2743200"/>
          <p14:tracePt t="3152" x="2351088" y="2711450"/>
          <p14:tracePt t="3155" x="2306638" y="2679700"/>
          <p14:tracePt t="3157" x="2249488" y="2635250"/>
          <p14:tracePt t="3164" x="2160588" y="2578100"/>
          <p14:tracePt t="3168" x="2028825" y="2484438"/>
          <p14:tracePt t="3172" x="1939925" y="2427288"/>
          <p14:tracePt t="3178" x="1782763" y="2332038"/>
          <p14:tracePt t="3183" x="1649413" y="2262188"/>
          <p14:tracePt t="3187" x="1560513" y="2206625"/>
          <p14:tracePt t="3195" x="1441450" y="2136775"/>
          <p14:tracePt t="3200" x="1314450" y="2066925"/>
          <p14:tracePt t="3205" x="1250950" y="2035175"/>
          <p14:tracePt t="3211" x="1193800" y="2003425"/>
          <p14:tracePt t="3215" x="1174750" y="1990725"/>
          <p14:tracePt t="3218" x="1162050" y="1978025"/>
          <p14:tracePt t="3221" x="1155700" y="1971675"/>
          <p14:tracePt t="3227" x="1149350" y="1971675"/>
          <p14:tracePt t="3231" x="1138238" y="1965325"/>
          <p14:tracePt t="3233" x="1131888" y="1965325"/>
          <p14:tracePt t="3239" x="1125538" y="1946275"/>
          <p14:tracePt t="3242" x="1119188" y="1939925"/>
          <p14:tracePt t="3246" x="1112838" y="1939925"/>
          <p14:tracePt t="3249" x="1112838" y="1933575"/>
          <p14:tracePt t="3252" x="1112838" y="1927225"/>
          <p14:tracePt t="3260" x="1112838" y="1884363"/>
          <p14:tracePt t="3266" x="1112838" y="1839913"/>
          <p14:tracePt t="3273" x="1112838" y="1776413"/>
          <p14:tracePt t="3284" x="1112838" y="1674813"/>
          <p14:tracePt t="3294" x="1125538" y="1560513"/>
          <p14:tracePt t="3303" x="1143000" y="1485900"/>
          <p14:tracePt t="3309" x="1155700" y="1435100"/>
          <p14:tracePt t="3313" x="1162050" y="1403350"/>
          <p14:tracePt t="3319" x="1168400" y="1358900"/>
          <p14:tracePt t="3323" x="1168400" y="1339850"/>
          <p14:tracePt t="3328" x="1174750" y="1314450"/>
          <p14:tracePt t="3331" x="1181100" y="1301750"/>
          <p14:tracePt t="3337" x="1187450" y="1276350"/>
          <p14:tracePt t="3342" x="1212850" y="1257300"/>
          <p14:tracePt t="3346" x="1219200" y="1244600"/>
          <p14:tracePt t="3351" x="1244600" y="1231900"/>
          <p14:tracePt t="3355" x="1263650" y="1225550"/>
          <p14:tracePt t="3358" x="1276350" y="1212850"/>
          <p14:tracePt t="3362" x="1295400" y="1206500"/>
          <p14:tracePt t="3371" x="1358900" y="1189038"/>
          <p14:tracePt t="3376" x="1409700" y="1169988"/>
          <p14:tracePt t="3383" x="1460500" y="1144588"/>
          <p14:tracePt t="3387" x="1509713" y="1138238"/>
          <p14:tracePt t="3391" x="1547813" y="1119188"/>
          <p14:tracePt t="3400" x="1573213" y="1106488"/>
          <p14:tracePt t="3404" x="1630363" y="1093788"/>
          <p14:tracePt t="3408" x="1668463" y="1074738"/>
          <p14:tracePt t="3414" x="1706563" y="1055688"/>
          <p14:tracePt t="3418" x="1738313" y="1042988"/>
          <p14:tracePt t="3421" x="1770063" y="1036638"/>
          <p14:tracePt t="3424" x="1795463" y="1030288"/>
          <p14:tracePt t="3431" x="1838325" y="1023938"/>
          <p14:tracePt t="3435" x="1901825" y="1011238"/>
          <p14:tracePt t="3441" x="1939925" y="1011238"/>
          <p14:tracePt t="3446" x="2009775" y="1011238"/>
          <p14:tracePt t="3450" x="2054225" y="1011238"/>
          <p14:tracePt t="3453" x="2092325" y="1011238"/>
          <p14:tracePt t="3456" x="2147888" y="1011238"/>
          <p14:tracePt t="3465" x="2236788" y="1036638"/>
          <p14:tracePt t="3471" x="2338388" y="1068388"/>
          <p14:tracePt t="3476" x="2427288" y="1112838"/>
          <p14:tracePt t="3480" x="2470150" y="1131888"/>
          <p14:tracePt t="3484" x="2514600" y="1157288"/>
          <p14:tracePt t="3488" x="2540000" y="1169988"/>
          <p14:tracePt t="3496" x="2571750" y="1189038"/>
          <p14:tracePt t="3502" x="2590800" y="1200150"/>
          <p14:tracePt t="3506" x="2597150" y="1200150"/>
          <p14:tracePt t="3543" x="2597150" y="1206500"/>
          <p14:tracePt t="3550" x="2597150" y="1212850"/>
          <p14:tracePt t="3560" x="2584450" y="1238250"/>
          <p14:tracePt t="3565" x="2559050" y="1257300"/>
          <p14:tracePt t="3574" x="2457450" y="1301750"/>
          <p14:tracePt t="3580" x="2357438" y="1327150"/>
          <p14:tracePt t="3586" x="2243138" y="1333500"/>
          <p14:tracePt t="3590" x="2173288" y="1339850"/>
          <p14:tracePt t="3594" x="2073275" y="1339850"/>
          <p14:tracePt t="3599" x="1997075" y="1339850"/>
          <p14:tracePt t="3607" x="1751013" y="1320800"/>
          <p14:tracePt t="3613" x="1617663" y="1295400"/>
          <p14:tracePt t="3618" x="1454150" y="1257300"/>
          <p14:tracePt t="3622" x="1352550" y="1231900"/>
          <p14:tracePt t="3626" x="1270000" y="1206500"/>
          <p14:tracePt t="3633" x="1187450" y="1182688"/>
          <p14:tracePt t="3639" x="1030288" y="1119188"/>
          <p14:tracePt t="3643" x="941388" y="1074738"/>
          <p14:tracePt t="3648" x="890588" y="1055688"/>
          <p14:tracePt t="3652" x="827088" y="1011238"/>
          <p14:tracePt t="3657" x="765175" y="973138"/>
          <p14:tracePt t="3660" x="727075" y="935038"/>
          <p14:tracePt t="3669" x="682625" y="890588"/>
          <p14:tracePt t="3674" x="657225" y="854075"/>
          <p14:tracePt t="3681" x="644525" y="815975"/>
          <p14:tracePt t="3686" x="631825" y="771525"/>
          <p14:tracePt t="3691" x="631825" y="739775"/>
          <p14:tracePt t="3698" x="631825" y="714375"/>
          <p14:tracePt t="3702" x="631825" y="669925"/>
          <p14:tracePt t="3707" x="631825" y="650875"/>
          <p14:tracePt t="3712" x="631825" y="638175"/>
          <p14:tracePt t="3717" x="638175" y="606425"/>
          <p14:tracePt t="3720" x="644525" y="600075"/>
          <p14:tracePt t="3723" x="644525" y="593725"/>
          <p14:tracePt t="3728" x="663575" y="574675"/>
          <p14:tracePt t="3733" x="676275" y="568325"/>
          <p14:tracePt t="3736" x="688975" y="561975"/>
          <p14:tracePt t="3738" x="701675" y="555625"/>
          <p14:tracePt t="3744" x="720725" y="542925"/>
          <p14:tracePt t="3757" x="777875" y="517525"/>
          <p14:tracePt t="3768" x="858838" y="493713"/>
          <p14:tracePt t="3774" x="922338" y="468313"/>
          <p14:tracePt t="3778" x="947738" y="468313"/>
          <p14:tracePt t="3782" x="966788" y="461963"/>
          <p14:tracePt t="3786" x="1017588" y="455613"/>
          <p14:tracePt t="3796" x="1087438" y="442913"/>
          <p14:tracePt t="3804" x="1143000" y="442913"/>
          <p14:tracePt t="3814" x="1231900" y="442913"/>
          <p14:tracePt t="3822" x="1289050" y="442913"/>
          <p14:tracePt t="3824" x="1314450" y="449263"/>
          <p14:tracePt t="3830" x="1358900" y="455613"/>
          <p14:tracePt t="3835" x="1397000" y="468313"/>
          <p14:tracePt t="3840" x="1441450" y="474663"/>
          <p14:tracePt t="3844" x="1477963" y="481013"/>
          <p14:tracePt t="3849" x="1503363" y="493713"/>
          <p14:tracePt t="3859" x="1541463" y="512763"/>
          <p14:tracePt t="3866" x="1573213" y="530225"/>
          <p14:tracePt t="3875" x="1598613" y="568325"/>
          <p14:tracePt t="3880" x="1604963" y="574675"/>
          <p14:tracePt t="3887" x="1604963" y="606425"/>
          <p14:tracePt t="3889" x="1604963" y="612775"/>
          <p14:tracePt t="3892" x="1604963" y="619125"/>
          <p14:tracePt t="3898" x="1604963" y="644525"/>
          <p14:tracePt t="3903" x="1604963" y="663575"/>
          <p14:tracePt t="3910" x="1598613" y="682625"/>
          <p14:tracePt t="3913" x="1592263" y="701675"/>
          <p14:tracePt t="3920" x="1573213" y="727075"/>
          <p14:tracePt t="3925" x="1541463" y="752475"/>
          <p14:tracePt t="3932" x="1522413" y="771525"/>
          <p14:tracePt t="3936" x="1477963" y="803275"/>
          <p14:tracePt t="3939" x="1447800" y="828675"/>
          <p14:tracePt t="3943" x="1416050" y="841375"/>
          <p14:tracePt t="3951" x="1352550" y="877888"/>
          <p14:tracePt t="3956" x="1282700" y="903288"/>
          <p14:tracePt t="3960" x="1238250" y="922338"/>
          <p14:tracePt t="3966" x="1187450" y="935038"/>
          <p14:tracePt t="3970" x="1131888" y="941388"/>
          <p14:tracePt t="3974" x="1081088" y="947738"/>
          <p14:tracePt t="3982" x="1036638" y="947738"/>
          <p14:tracePt t="3987" x="973138" y="954088"/>
          <p14:tracePt t="3993" x="928688" y="960438"/>
          <p14:tracePt t="3998" x="890588" y="960438"/>
          <p14:tracePt t="4002" x="871538" y="960438"/>
          <p14:tracePt t="4018" x="858838" y="960438"/>
          <p14:tracePt t="4037" x="846138" y="960438"/>
          <p14:tracePt t="4048" x="833438" y="941388"/>
          <p14:tracePt t="4054" x="827088" y="922338"/>
          <p14:tracePt t="4061" x="827088" y="890588"/>
          <p14:tracePt t="4067" x="820738" y="865188"/>
          <p14:tracePt t="4076" x="820738" y="828675"/>
          <p14:tracePt t="4085" x="827088" y="758825"/>
          <p14:tracePt t="4092" x="852488" y="727075"/>
          <p14:tracePt t="4096" x="865188" y="701675"/>
          <p14:tracePt t="4101" x="903288" y="669925"/>
          <p14:tracePt t="4111" x="985838" y="606425"/>
          <p14:tracePt t="4117" x="1074738" y="568325"/>
          <p14:tracePt t="4123" x="1143000" y="536575"/>
          <p14:tracePt t="4127" x="1206500" y="517525"/>
          <p14:tracePt t="4131" x="1244600" y="500063"/>
          <p14:tracePt t="4139" x="1377950" y="468313"/>
          <p14:tracePt t="4143" x="1454150" y="449263"/>
          <p14:tracePt t="4148" x="1490663" y="436563"/>
          <p14:tracePt t="4154" x="1579563" y="417513"/>
          <p14:tracePt t="4157" x="1624013" y="411163"/>
          <p14:tracePt t="4160" x="1668463" y="404813"/>
          <p14:tracePt t="4167" x="1700213" y="398463"/>
          <p14:tracePt t="4172" x="1763713" y="398463"/>
          <p14:tracePt t="4176" x="1789113" y="398463"/>
          <p14:tracePt t="4179" x="1800225" y="398463"/>
          <p14:tracePt t="4184" x="1825625" y="398463"/>
          <p14:tracePt t="4188" x="1844675" y="398463"/>
          <p14:tracePt t="4193" x="1851025" y="398463"/>
          <p14:tracePt t="4202" x="1863725" y="417513"/>
          <p14:tracePt t="4207" x="1876425" y="442913"/>
          <p14:tracePt t="4212" x="1889125" y="455613"/>
          <p14:tracePt t="4217" x="1901825" y="506413"/>
          <p14:tracePt t="4221" x="1914525" y="561975"/>
          <p14:tracePt t="4226" x="1920875" y="587375"/>
          <p14:tracePt t="4235" x="1933575" y="708025"/>
          <p14:tracePt t="4239" x="1933575" y="771525"/>
          <p14:tracePt t="4244" x="1933575" y="828675"/>
          <p14:tracePt t="4247" x="1933575" y="877888"/>
          <p14:tracePt t="4251" x="1933575" y="935038"/>
          <p14:tracePt t="4255" x="1920875" y="966788"/>
          <p14:tracePt t="4262" x="1901825" y="1017588"/>
          <p14:tracePt t="4270" x="1863725" y="1081088"/>
          <p14:tracePt t="4276" x="1812925" y="1106488"/>
          <p14:tracePt t="4280" x="1789113" y="1119188"/>
          <p14:tracePt t="4283" x="1757363" y="1125538"/>
          <p14:tracePt t="4287" x="1719263" y="1131888"/>
          <p14:tracePt t="4295" x="1649413" y="1131888"/>
          <p14:tracePt t="4301" x="1541463" y="1131888"/>
          <p14:tracePt t="4305" x="1460500" y="1131888"/>
          <p14:tracePt t="4310" x="1384300" y="1131888"/>
          <p14:tracePt t="4314" x="1308100" y="1131888"/>
          <p14:tracePt t="4317" x="1238250" y="1119188"/>
          <p14:tracePt t="4325" x="1168400" y="1100138"/>
          <p14:tracePt t="4329" x="1081088" y="1068388"/>
          <p14:tracePt t="4333" x="1011238" y="1036638"/>
          <p14:tracePt t="4338" x="979488" y="1017588"/>
          <p14:tracePt t="4342" x="928688" y="992188"/>
          <p14:tracePt t="4345" x="884238" y="960438"/>
          <p14:tracePt t="4348" x="858838" y="928688"/>
          <p14:tracePt t="4355" x="809625" y="884238"/>
          <p14:tracePt t="4360" x="758825" y="822325"/>
          <p14:tracePt t="4364" x="727075" y="777875"/>
          <p14:tracePt t="4369" x="701675" y="739775"/>
          <p14:tracePt t="4374" x="676275" y="676275"/>
          <p14:tracePt t="4377" x="657225" y="631825"/>
          <p14:tracePt t="4381" x="644525" y="619125"/>
          <p14:tracePt t="4387" x="625475" y="530225"/>
          <p14:tracePt t="4392" x="612775" y="474663"/>
          <p14:tracePt t="4396" x="606425" y="436563"/>
          <p14:tracePt t="4402" x="606425" y="385763"/>
          <p14:tracePt t="4405" x="606425" y="360363"/>
          <p14:tracePt t="4408" x="606425" y="328613"/>
          <p14:tracePt t="4411" x="606425" y="315913"/>
          <p14:tracePt t="4415" x="606425" y="296863"/>
          <p14:tracePt t="4423" x="612775" y="258763"/>
          <p14:tracePt t="4428" x="638175" y="239713"/>
          <p14:tracePt t="4435" x="669925" y="220663"/>
          <p14:tracePt t="4438" x="688975" y="214313"/>
          <p14:tracePt t="4442" x="714375" y="201613"/>
          <p14:tracePt t="4445" x="746125" y="195263"/>
          <p14:tracePt t="4454" x="796925" y="182563"/>
          <p14:tracePt t="4458" x="852488" y="176213"/>
          <p14:tracePt t="4464" x="890588" y="176213"/>
          <p14:tracePt t="4470" x="954088" y="171450"/>
          <p14:tracePt t="4475" x="1004888" y="171450"/>
          <p14:tracePt t="4482" x="1049338" y="171450"/>
          <p14:tracePt t="4488" x="1143000" y="171450"/>
          <p14:tracePt t="4492" x="1206500" y="188913"/>
          <p14:tracePt t="4499" x="1270000" y="220663"/>
          <p14:tracePt t="4503" x="1327150" y="246063"/>
          <p14:tracePt t="4507" x="1390650" y="277813"/>
          <p14:tracePt t="4516" x="1466850" y="341313"/>
          <p14:tracePt t="4522" x="1573213" y="436563"/>
          <p14:tracePt t="4529" x="1649413" y="517525"/>
          <p14:tracePt t="4535" x="1706563" y="593725"/>
          <p14:tracePt t="4539" x="1738313" y="638175"/>
          <p14:tracePt t="4545" x="1776413" y="727075"/>
          <p14:tracePt t="4550" x="1812925" y="803275"/>
          <p14:tracePt t="4555" x="1831975" y="847725"/>
          <p14:tracePt t="4562" x="1851025" y="928688"/>
          <p14:tracePt t="4567" x="1851025" y="973138"/>
          <p14:tracePt t="4570" x="1857375" y="998538"/>
          <p14:tracePt t="4575" x="1857375" y="1042988"/>
          <p14:tracePt t="4580" x="1857375" y="1055688"/>
          <p14:tracePt t="4585" x="1857375" y="1081088"/>
          <p14:tracePt t="4593" x="1857375" y="1125538"/>
          <p14:tracePt t="4597" x="1844675" y="1138238"/>
          <p14:tracePt t="4601" x="1831975" y="1150938"/>
          <p14:tracePt t="4606" x="1812925" y="1157288"/>
          <p14:tracePt t="4611" x="1782763" y="1169988"/>
          <p14:tracePt t="4615" x="1763713" y="1169988"/>
          <p14:tracePt t="4619" x="1738313" y="1176338"/>
          <p14:tracePt t="4629" x="1668463" y="1176338"/>
          <p14:tracePt t="4633" x="1636713" y="1176338"/>
          <p14:tracePt t="4638" x="1592263" y="1182688"/>
          <p14:tracePt t="4642" x="1566863" y="1182688"/>
          <p14:tracePt t="4647" x="1535113" y="1176338"/>
          <p14:tracePt t="4655" x="1497013" y="1163638"/>
          <p14:tracePt t="4659" x="1460500" y="1144588"/>
          <p14:tracePt t="4664" x="1416050" y="1119188"/>
          <p14:tracePt t="4672" x="1384300" y="1093788"/>
          <p14:tracePt t="4678" x="1339850" y="1036638"/>
          <p14:tracePt t="4685" x="1320800" y="1004888"/>
          <p14:tracePt t="4691" x="1270000" y="922338"/>
          <p14:tracePt t="4695" x="1257300" y="877888"/>
          <p14:tracePt t="4702" x="1231900" y="809625"/>
          <p14:tracePt t="4706" x="1212850" y="727075"/>
          <p14:tracePt t="4710" x="1206500" y="701675"/>
          <p14:tracePt t="4715" x="1206500" y="650875"/>
          <p14:tracePt t="4720" x="1200150" y="581025"/>
          <p14:tracePt t="4724" x="1200150" y="536575"/>
          <p14:tracePt t="4728" x="1200150" y="500063"/>
          <p14:tracePt t="4737" x="1200150" y="461963"/>
          <p14:tracePt t="4741" x="1200150" y="442913"/>
          <p14:tracePt t="4746" x="1200150" y="417513"/>
          <p14:tracePt t="4750" x="1206500" y="411163"/>
          <p14:tracePt t="4753" x="1219200" y="398463"/>
          <p14:tracePt t="4755" x="1225550" y="392113"/>
          <p14:tracePt t="4758" x="1231900" y="385763"/>
          <p14:tracePt t="4765" x="1263650" y="373063"/>
          <p14:tracePt t="4769" x="1276350" y="360363"/>
          <p14:tracePt t="4773" x="1301750" y="360363"/>
          <p14:tracePt t="4778" x="1333500" y="354013"/>
          <p14:tracePt t="4781" x="1352550" y="354013"/>
          <p14:tracePt t="4785" x="1397000" y="354013"/>
          <p14:tracePt t="4789" x="1422400" y="354013"/>
          <p14:tracePt t="4797" x="1471613" y="354013"/>
          <p14:tracePt t="4802" x="1560513" y="360363"/>
          <p14:tracePt t="4806" x="1624013" y="385763"/>
          <p14:tracePt t="4811" x="1681163" y="417513"/>
          <p14:tracePt t="4815" x="1725613" y="449263"/>
          <p14:tracePt t="4819" x="1770063" y="487363"/>
          <p14:tracePt t="4827" x="1812925" y="542925"/>
          <p14:tracePt t="4831" x="1870075" y="625475"/>
          <p14:tracePt t="4835" x="1914525" y="727075"/>
          <p14:tracePt t="4842" x="1946275" y="828675"/>
          <p14:tracePt t="4846" x="1965325" y="935038"/>
          <p14:tracePt t="4850" x="1965325" y="992188"/>
          <p14:tracePt t="4853" x="1965325" y="1062038"/>
          <p14:tracePt t="4862" x="1952625" y="1200150"/>
          <p14:tracePt t="4870" x="1901825" y="1301750"/>
          <p14:tracePt t="4879" x="1806575" y="1377950"/>
          <p14:tracePt t="4886" x="1693863" y="1428750"/>
          <p14:tracePt t="4893" x="1579563" y="1460500"/>
          <p14:tracePt t="4897" x="1516063" y="1466850"/>
          <p14:tracePt t="4901" x="1447800" y="1466850"/>
          <p14:tracePt t="4906" x="1371600" y="1473200"/>
          <p14:tracePt t="4909" x="1314450" y="1473200"/>
          <p14:tracePt t="4913" x="1270000" y="1473200"/>
          <p14:tracePt t="4916" x="1212850" y="1473200"/>
          <p14:tracePt t="4924" x="1143000" y="1447800"/>
          <p14:tracePt t="4929" x="1087438" y="1428750"/>
          <p14:tracePt t="4933" x="1055688" y="1409700"/>
          <p14:tracePt t="4938" x="998538" y="1371600"/>
          <p14:tracePt t="4942" x="985838" y="1346200"/>
          <p14:tracePt t="4946" x="954088" y="1308100"/>
          <p14:tracePt t="4954" x="928688" y="1263650"/>
          <p14:tracePt t="4958" x="922338" y="1238250"/>
          <p14:tracePt t="4962" x="915988" y="1212850"/>
          <p14:tracePt t="4970" x="915988" y="1163638"/>
          <p14:tracePt t="4975" x="915988" y="1131888"/>
          <p14:tracePt t="4985" x="922338" y="1093788"/>
          <p14:tracePt t="4992" x="966788" y="998538"/>
          <p14:tracePt t="5001" x="998538" y="941388"/>
          <p14:tracePt t="5009" x="1042988" y="871538"/>
          <p14:tracePt t="5018" x="1087438" y="822325"/>
          <p14:tracePt t="5024" x="1112838" y="809625"/>
          <p14:tracePt t="5033" x="1143000" y="790575"/>
          <p14:tracePt t="5038" x="1174750" y="777875"/>
          <p14:tracePt t="5045" x="1219200" y="771525"/>
          <p14:tracePt t="5052" x="1238250" y="771525"/>
          <p14:tracePt t="5055" x="1263650" y="771525"/>
          <p14:tracePt t="5062" x="1301750" y="771525"/>
          <p14:tracePt t="5066" x="1320800" y="771525"/>
          <p14:tracePt t="5070" x="1333500" y="771525"/>
          <p14:tracePt t="5076" x="1365250" y="771525"/>
          <p14:tracePt t="5081" x="1384300" y="784225"/>
          <p14:tracePt t="5085" x="1409700" y="790575"/>
          <p14:tracePt t="5088" x="1416050" y="790575"/>
          <p14:tracePt t="5094" x="1422400" y="790575"/>
          <p14:tracePt t="5097" x="1422400" y="796925"/>
          <p14:tracePt t="5154" x="1428750" y="796925"/>
          <p14:tracePt t="5178" x="1428750" y="790575"/>
          <p14:tracePt t="5185" x="1435100" y="777875"/>
          <p14:tracePt t="5198" x="1447800" y="739775"/>
          <p14:tracePt t="5210" x="1447800" y="708025"/>
          <p14:tracePt t="5219" x="1460500" y="676275"/>
          <p14:tracePt t="5228" x="1466850" y="638175"/>
          <p14:tracePt t="5237" x="1477963" y="612775"/>
          <p14:tracePt t="5241" x="1484313" y="587375"/>
          <p14:tracePt t="5246" x="1484313" y="574675"/>
          <p14:tracePt t="5251" x="1484313" y="568325"/>
          <p14:tracePt t="5255" x="1490663" y="542925"/>
          <p14:tracePt t="5258" x="1497013" y="536575"/>
          <p14:tracePt t="5261" x="1497013" y="530225"/>
          <p14:tracePt t="5268" x="1503363" y="512763"/>
          <p14:tracePt t="5276" x="1516063" y="500063"/>
          <p14:tracePt t="5310" x="1522413" y="493713"/>
          <p14:tracePt t="5335" x="1528763" y="487363"/>
          <p14:tracePt t="5342" x="1535113" y="481013"/>
          <p14:tracePt t="5350" x="1541463" y="474663"/>
          <p14:tracePt t="5354" x="1547813" y="468313"/>
          <p14:tracePt t="5365" x="1554163" y="468313"/>
          <p14:tracePt t="5370" x="1554163" y="461963"/>
          <p14:tracePt t="5400" x="1560513" y="461963"/>
          <p14:tracePt t="5496" x="1547813" y="461963"/>
          <p14:tracePt t="5504" x="1528763" y="474663"/>
          <p14:tracePt t="5510" x="1497013" y="500063"/>
          <p14:tracePt t="5521" x="1460500" y="530225"/>
          <p14:tracePt t="5530" x="1377950" y="600075"/>
          <p14:tracePt t="5539" x="1289050" y="688975"/>
          <p14:tracePt t="5545" x="1231900" y="746125"/>
          <p14:tracePt t="5554" x="1149350" y="815975"/>
          <p14:tracePt t="5559" x="1106488" y="858838"/>
          <p14:tracePt t="5571" x="1042988" y="922338"/>
          <p14:tracePt t="5577" x="998538" y="954088"/>
          <p14:tracePt t="5584" x="973138" y="979488"/>
          <p14:tracePt t="5590" x="954088" y="998538"/>
          <p14:tracePt t="5596" x="941388" y="1011238"/>
          <p14:tracePt t="5602" x="922338" y="1017588"/>
          <p14:tracePt t="5606" x="915988" y="1023938"/>
          <p14:tracePt t="5617" x="903288" y="1030288"/>
          <p14:tracePt t="5622" x="896938" y="1030288"/>
          <p14:tracePt t="5666" x="890588" y="1030288"/>
          <p14:tracePt t="5677" x="884238" y="1030288"/>
          <p14:tracePt t="5684" x="877888" y="1030288"/>
          <p14:tracePt t="5696" x="871538" y="1023938"/>
          <p14:tracePt t="5703" x="858838" y="1011238"/>
          <p14:tracePt t="5710" x="852488" y="1004888"/>
          <p14:tracePt t="5714" x="846138" y="998538"/>
          <p14:tracePt t="5719" x="839788" y="985838"/>
          <p14:tracePt t="5727" x="827088" y="966788"/>
          <p14:tracePt t="5733" x="827088" y="954088"/>
          <p14:tracePt t="5739" x="815975" y="915988"/>
          <p14:tracePt t="5743" x="809625" y="903288"/>
          <p14:tracePt t="5747" x="803275" y="871538"/>
          <p14:tracePt t="5754" x="790575" y="854075"/>
          <p14:tracePt t="5758" x="790575" y="815975"/>
          <p14:tracePt t="5762" x="784225" y="784225"/>
          <p14:tracePt t="5764" x="777875" y="771525"/>
          <p14:tracePt t="5771" x="758825" y="727075"/>
          <p14:tracePt t="5774" x="746125" y="688975"/>
          <p14:tracePt t="5777" x="746125" y="657225"/>
          <p14:tracePt t="5781" x="739775" y="625475"/>
          <p14:tracePt t="5789" x="720725" y="561975"/>
          <p14:tracePt t="5793" x="708025" y="493713"/>
          <p14:tracePt t="5798" x="708025" y="474663"/>
          <p14:tracePt t="5804" x="701675" y="442913"/>
          <p14:tracePt t="5808" x="701675" y="417513"/>
          <p14:tracePt t="5811" x="701675" y="398463"/>
          <p14:tracePt t="5818" x="695325" y="379413"/>
          <p14:tracePt t="5822" x="695325" y="354013"/>
          <p14:tracePt t="5826" x="695325" y="347663"/>
          <p14:tracePt t="5830" x="695325" y="334963"/>
          <p14:tracePt t="5834" x="688975" y="322263"/>
          <p14:tracePt t="5839" x="688975" y="309563"/>
          <p14:tracePt t="5853" x="682625" y="277813"/>
          <p14:tracePt t="5861" x="682625" y="265113"/>
          <p14:tracePt t="5868" x="682625" y="252413"/>
          <p14:tracePt t="5883" x="682625" y="246063"/>
          <p14:tracePt t="5949" x="695325" y="246063"/>
          <p14:tracePt t="5955" x="714375" y="258763"/>
          <p14:tracePt t="5962" x="733425" y="277813"/>
          <p14:tracePt t="5968" x="765175" y="290513"/>
          <p14:tracePt t="5978" x="809625" y="328613"/>
          <p14:tracePt t="5983" x="820738" y="347663"/>
          <p14:tracePt t="5990" x="871538" y="385763"/>
          <p14:tracePt t="5996" x="909638" y="417513"/>
          <p14:tracePt t="6001" x="928688" y="436563"/>
          <p14:tracePt t="6006" x="973138" y="474663"/>
          <p14:tracePt t="6010" x="998538" y="487363"/>
          <p14:tracePt t="6014" x="1023938" y="512763"/>
          <p14:tracePt t="6021" x="1068388" y="542925"/>
          <p14:tracePt t="6026" x="1093788" y="561975"/>
          <p14:tracePt t="6030" x="1125538" y="593725"/>
          <p14:tracePt t="6036" x="1155700" y="625475"/>
          <p14:tracePt t="6040" x="1174750" y="650875"/>
          <p14:tracePt t="6044" x="1193800" y="663575"/>
          <p14:tracePt t="6047" x="1219200" y="695325"/>
          <p14:tracePt t="6056" x="1244600" y="739775"/>
          <p14:tracePt t="6060" x="1270000" y="777875"/>
          <p14:tracePt t="6066" x="1276350" y="796925"/>
          <p14:tracePt t="6070" x="1301750" y="822325"/>
          <p14:tracePt t="6074" x="1314450" y="841375"/>
          <p14:tracePt t="6077" x="1314450" y="854075"/>
          <p14:tracePt t="6080" x="1320800" y="858838"/>
          <p14:tracePt t="6086" x="1333500" y="871538"/>
          <p14:tracePt t="6089" x="1333500" y="884238"/>
          <p14:tracePt t="6095" x="1333500" y="890588"/>
          <p14:tracePt t="6107" x="1346200" y="896938"/>
          <p14:tracePt t="6448" x="1346200" y="903288"/>
          <p14:tracePt t="6463" x="1346200" y="909638"/>
          <p14:tracePt t="6471" x="1346200" y="928688"/>
          <p14:tracePt t="6481" x="1352550" y="941388"/>
          <p14:tracePt t="6488" x="1358900" y="960438"/>
          <p14:tracePt t="6498" x="1371600" y="992188"/>
          <p14:tracePt t="6508" x="1384300" y="1017588"/>
          <p14:tracePt t="6518" x="1390650" y="1049338"/>
          <p14:tracePt t="6528" x="1397000" y="1062038"/>
          <p14:tracePt t="6534" x="1403350" y="1081088"/>
          <p14:tracePt t="6542" x="1409700" y="1100138"/>
          <p14:tracePt t="6546" x="1416050" y="1106488"/>
          <p14:tracePt t="6554" x="1416050" y="1112838"/>
          <p14:tracePt t="7043" x="1416050" y="1119188"/>
          <p14:tracePt t="7894" x="1428750" y="1093788"/>
          <p14:tracePt t="7902" x="1435100" y="1068388"/>
          <p14:tracePt t="7912" x="1477963" y="998538"/>
          <p14:tracePt t="7923" x="1503363" y="935038"/>
          <p14:tracePt t="7935" x="1541463" y="828675"/>
          <p14:tracePt t="7946" x="1598613" y="701675"/>
          <p14:tracePt t="7956" x="1630363" y="619125"/>
          <p14:tracePt t="7963" x="1649413" y="555625"/>
          <p14:tracePt t="7974" x="1674813" y="493713"/>
          <p14:tracePt t="7979" x="1687513" y="474663"/>
          <p14:tracePt t="7988" x="1693863" y="468313"/>
          <p14:tracePt t="8083" x="1693863" y="474663"/>
          <p14:tracePt t="8091" x="1687513" y="517525"/>
          <p14:tracePt t="8102" x="1655763" y="587375"/>
          <p14:tracePt t="8114" x="1592263" y="720725"/>
          <p14:tracePt t="8122" x="1541463" y="815975"/>
          <p14:tracePt t="8134" x="1477963" y="941388"/>
          <p14:tracePt t="8142" x="1409700" y="1030288"/>
          <p14:tracePt t="8149" x="1352550" y="1093788"/>
          <p14:tracePt t="8157" x="1308100" y="1131888"/>
          <p14:tracePt t="8164" x="1231900" y="1182688"/>
          <p14:tracePt t="8171" x="1181100" y="1206500"/>
          <p14:tracePt t="8176" x="1125538" y="1231900"/>
          <p14:tracePt t="8181" x="1100138" y="1238250"/>
          <p14:tracePt t="8188" x="1042988" y="1257300"/>
          <p14:tracePt t="8191" x="1011238" y="1270000"/>
          <p14:tracePt t="8195" x="992188" y="1276350"/>
          <p14:tracePt t="8199" x="985838" y="1282700"/>
          <p14:tracePt t="8211" x="928688" y="1289050"/>
          <p14:tracePt t="8217" x="915988" y="1295400"/>
          <p14:tracePt t="8223" x="903288" y="1301750"/>
          <p14:tracePt t="8226" x="896938" y="1301750"/>
          <p14:tracePt t="8232" x="890588" y="1301750"/>
          <p14:tracePt t="8242" x="884238" y="1301750"/>
          <p14:tracePt t="8245" x="877888" y="1301750"/>
          <p14:tracePt t="8252" x="871538" y="1301750"/>
          <p14:tracePt t="8316" x="858838" y="1301750"/>
          <p14:tracePt t="8322" x="858838" y="1276350"/>
          <p14:tracePt t="8330" x="846138" y="1250950"/>
          <p14:tracePt t="8337" x="839788" y="1219200"/>
          <p14:tracePt t="8342" x="839788" y="1200150"/>
          <p14:tracePt t="8352" x="833438" y="1163638"/>
          <p14:tracePt t="8358" x="827088" y="1119188"/>
          <p14:tracePt t="8364" x="820738" y="1081088"/>
          <p14:tracePt t="8369" x="820738" y="1042988"/>
          <p14:tracePt t="8373" x="815975" y="998538"/>
          <p14:tracePt t="8382" x="809625" y="915988"/>
          <p14:tracePt t="8387" x="796925" y="828675"/>
          <p14:tracePt t="8393" x="784225" y="771525"/>
          <p14:tracePt t="8399" x="777875" y="727075"/>
          <p14:tracePt t="8403" x="765175" y="682625"/>
          <p14:tracePt t="8412" x="758825" y="638175"/>
          <p14:tracePt t="8416" x="758825" y="619125"/>
          <p14:tracePt t="8422" x="758825" y="587375"/>
          <p14:tracePt t="8426" x="752475" y="542925"/>
          <p14:tracePt t="8430" x="746125" y="512763"/>
          <p14:tracePt t="8434" x="746125" y="500063"/>
          <p14:tracePt t="8442" x="739775" y="468313"/>
          <p14:tracePt t="8447" x="733425" y="449263"/>
          <p14:tracePt t="8451" x="733425" y="442913"/>
          <p14:tracePt t="8455" x="733425" y="436563"/>
          <p14:tracePt t="8464" x="733425" y="430213"/>
          <p14:tracePt t="8471" x="727075" y="430213"/>
          <p14:tracePt t="8537" x="746125" y="461963"/>
          <p14:tracePt t="8543" x="784225" y="506413"/>
          <p14:tracePt t="8552" x="827088" y="561975"/>
          <p14:tracePt t="8558" x="922338" y="676275"/>
          <p14:tracePt t="8568" x="998538" y="752475"/>
          <p14:tracePt t="8575" x="1143000" y="896938"/>
          <p14:tracePt t="8582" x="1231900" y="966788"/>
          <p14:tracePt t="8587" x="1289050" y="1011238"/>
          <p14:tracePt t="8593" x="1333500" y="1049338"/>
          <p14:tracePt t="8604" x="1422400" y="1106488"/>
          <p14:tracePt t="8611" x="1471613" y="1138238"/>
          <p14:tracePt t="8617" x="1497013" y="1157288"/>
          <p14:tracePt t="8621" x="1522413" y="1163638"/>
          <p14:tracePt t="8627" x="1547813" y="1182688"/>
          <p14:tracePt t="8632" x="1560513" y="1182688"/>
          <p14:tracePt t="8645" x="1566863" y="1189038"/>
          <p14:tracePt t="8841" x="1573213" y="1195388"/>
          <p14:tracePt t="8847" x="1573213" y="1200150"/>
          <p14:tracePt t="8864" x="1573213" y="1206500"/>
          <p14:tracePt t="8947" x="1579563" y="1189038"/>
          <p14:tracePt t="8952" x="1585913" y="1169988"/>
          <p14:tracePt t="8962" x="1611313" y="1106488"/>
          <p14:tracePt t="8969" x="1630363" y="1055688"/>
          <p14:tracePt t="8979" x="1662113" y="966788"/>
          <p14:tracePt t="8986" x="1700213" y="890588"/>
          <p14:tracePt t="8993" x="1731963" y="809625"/>
          <p14:tracePt t="8998" x="1757363" y="746125"/>
          <p14:tracePt t="9006" x="1800225" y="644525"/>
          <p14:tracePt t="9011" x="1812925" y="587375"/>
          <p14:tracePt t="9016" x="1838325" y="517525"/>
          <p14:tracePt t="9022" x="1863725" y="442913"/>
          <p14:tracePt t="9026" x="1876425" y="398463"/>
          <p14:tracePt t="9030" x="1889125" y="354013"/>
          <p14:tracePt t="9039" x="1895475" y="303213"/>
          <p14:tracePt t="9043" x="1901825" y="284163"/>
          <p14:tracePt t="9047" x="1901825" y="271463"/>
          <p14:tracePt t="9054" x="1901825" y="265113"/>
          <p14:tracePt t="9123" x="1895475" y="277813"/>
          <p14:tracePt t="9131" x="1863725" y="315913"/>
          <p14:tracePt t="9138" x="1831975" y="360363"/>
          <p14:tracePt t="9147" x="1800225" y="404813"/>
          <p14:tracePt t="9156" x="1712913" y="506413"/>
          <p14:tracePt t="9165" x="1636713" y="581025"/>
          <p14:tracePt t="9171" x="1566863" y="650875"/>
          <p14:tracePt t="9179" x="1477963" y="720725"/>
          <p14:tracePt t="9184" x="1447800" y="746125"/>
          <p14:tracePt t="9190" x="1352550" y="815975"/>
          <p14:tracePt t="9198" x="1244600" y="890588"/>
          <p14:tracePt t="9204" x="1174750" y="935038"/>
          <p14:tracePt t="9211" x="1081088" y="1004888"/>
          <p14:tracePt t="9215" x="1042988" y="1036638"/>
          <p14:tracePt t="9219" x="998538" y="1068388"/>
          <p14:tracePt t="9227" x="935038" y="1112838"/>
          <p14:tracePt t="9232" x="903288" y="1150938"/>
          <p14:tracePt t="9239" x="884238" y="1163638"/>
          <p14:tracePt t="9243" x="865188" y="1169988"/>
          <p14:tracePt t="9247" x="846138" y="1189038"/>
          <p14:tracePt t="9251" x="839788" y="1195388"/>
          <p14:tracePt t="9258" x="833438" y="1195388"/>
          <p14:tracePt t="9267" x="827088" y="1200150"/>
          <p14:tracePt t="9521" x="820738" y="1200150"/>
          <p14:tracePt t="9534" x="815975" y="1195388"/>
          <p14:tracePt t="9541" x="815975" y="1189038"/>
          <p14:tracePt t="9545" x="815975" y="1176338"/>
          <p14:tracePt t="9551" x="809625" y="1169988"/>
          <p14:tracePt t="9571" x="803275" y="1131888"/>
          <p14:tracePt t="9578" x="803275" y="1119188"/>
          <p14:tracePt t="9587" x="796925" y="1106488"/>
          <p14:tracePt t="9593" x="796925" y="1093788"/>
          <p14:tracePt t="9604" x="790575" y="1081088"/>
          <p14:tracePt t="9610" x="790575" y="1068388"/>
          <p14:tracePt t="9614" x="790575" y="1055688"/>
          <p14:tracePt t="9621" x="790575" y="1049338"/>
          <p14:tracePt t="9624" x="790575" y="1042988"/>
          <p14:tracePt t="9628" x="790575" y="1036638"/>
          <p14:tracePt t="9636" x="784225" y="1036638"/>
          <p14:tracePt t="9910" x="784225" y="1030288"/>
          <p14:tracePt t="9923" x="784225" y="1004888"/>
          <p14:tracePt t="9933" x="796925" y="998538"/>
          <p14:tracePt t="9940" x="803275" y="992188"/>
          <p14:tracePt t="9951" x="820738" y="966788"/>
          <p14:tracePt t="9958" x="846138" y="954088"/>
          <p14:tracePt t="9969" x="877888" y="935038"/>
          <p14:tracePt t="9976" x="903288" y="915988"/>
          <p14:tracePt t="9984" x="947738" y="877888"/>
          <p14:tracePt t="9990" x="979488" y="865188"/>
          <p14:tracePt t="10000" x="1023938" y="835025"/>
          <p14:tracePt t="10005" x="1055688" y="815975"/>
          <p14:tracePt t="10014" x="1100138" y="796925"/>
          <p14:tracePt t="10018" x="1119188" y="790575"/>
          <p14:tracePt t="10027" x="1155700" y="758825"/>
          <p14:tracePt t="10034" x="1212850" y="727075"/>
          <p14:tracePt t="10042" x="1270000" y="695325"/>
          <p14:tracePt t="10048" x="1314450" y="663575"/>
          <p14:tracePt t="10054" x="1339850" y="638175"/>
          <p14:tracePt t="10061" x="1384300" y="587375"/>
          <p14:tracePt t="10067" x="1409700" y="561975"/>
          <p14:tracePt t="10076" x="1454150" y="512763"/>
          <p14:tracePt t="10080" x="1477963" y="493713"/>
          <p14:tracePt t="10086" x="1490663" y="481013"/>
          <p14:tracePt t="10090" x="1497013" y="474663"/>
          <p14:tracePt t="10093" x="1503363" y="455613"/>
          <p14:tracePt t="10098" x="1509713" y="449263"/>
          <p14:tracePt t="10105" x="1522413" y="449263"/>
          <p14:tracePt t="10177" x="1528763" y="449263"/>
          <p14:tracePt t="10192" x="1522413" y="461963"/>
          <p14:tracePt t="10200" x="1503363" y="487363"/>
          <p14:tracePt t="10209" x="1460500" y="561975"/>
          <p14:tracePt t="10219" x="1416050" y="612775"/>
          <p14:tracePt t="10224" x="1327150" y="688975"/>
          <p14:tracePt t="10232" x="1219200" y="777875"/>
          <p14:tracePt t="10239" x="1138238" y="847725"/>
          <p14:tracePt t="10245" x="1036638" y="915988"/>
          <p14:tracePt t="10251" x="947738" y="966788"/>
          <p14:tracePt t="10255" x="820738" y="1036638"/>
          <p14:tracePt t="10261" x="733425" y="1087438"/>
          <p14:tracePt t="10265" x="676275" y="1112838"/>
          <p14:tracePt t="10269" x="600075" y="1150938"/>
          <p14:tracePt t="10272" x="561975" y="1163638"/>
          <p14:tracePt t="10281" x="498475" y="1195388"/>
          <p14:tracePt t="10287" x="468313" y="1206500"/>
          <p14:tracePt t="10292" x="449263" y="1212850"/>
          <p14:tracePt t="10296" x="442913" y="1212850"/>
          <p14:tracePt t="10332" x="436563" y="1212850"/>
          <p14:tracePt t="10347" x="436563" y="1200150"/>
          <p14:tracePt t="10353" x="436563" y="1189038"/>
          <p14:tracePt t="10364" x="436563" y="1138238"/>
          <p14:tracePt t="10375" x="436563" y="1062038"/>
          <p14:tracePt t="10384" x="436563" y="973138"/>
          <p14:tracePt t="10393" x="449263" y="884238"/>
          <p14:tracePt t="10398" x="455613" y="828675"/>
          <p14:tracePt t="10408" x="468313" y="752475"/>
          <p14:tracePt t="10412" x="474663" y="708025"/>
          <p14:tracePt t="10420" x="487363" y="682625"/>
          <p14:tracePt t="10424" x="487363" y="638175"/>
          <p14:tracePt t="10428" x="492125" y="625475"/>
          <p14:tracePt t="10435" x="504825" y="606425"/>
          <p14:tracePt t="10439" x="517525" y="581025"/>
          <p14:tracePt t="10443" x="523875" y="568325"/>
          <p14:tracePt t="10448" x="523875" y="555625"/>
          <p14:tracePt t="10452" x="530225" y="549275"/>
          <p14:tracePt t="10487" x="536575" y="549275"/>
          <p14:tracePt t="10491" x="549275" y="561975"/>
          <p14:tracePt t="10498" x="568325" y="593725"/>
          <p14:tracePt t="10505" x="600075" y="650875"/>
          <p14:tracePt t="10516" x="657225" y="733425"/>
          <p14:tracePt t="10523" x="720725" y="822325"/>
          <p14:tracePt t="10531" x="790575" y="915988"/>
          <p14:tracePt t="10537" x="846138" y="992188"/>
          <p14:tracePt t="10545" x="903288" y="1055688"/>
          <p14:tracePt t="10551" x="947738" y="1100138"/>
          <p14:tracePt t="10556" x="979488" y="1144588"/>
          <p14:tracePt t="10563" x="1011238" y="1176338"/>
          <p14:tracePt t="10566" x="1030288" y="1176338"/>
          <p14:tracePt t="10570" x="1036638" y="1189038"/>
          <p14:tracePt t="10574" x="1036638" y="1195388"/>
          <p14:tracePt t="10577" x="1042988" y="1200150"/>
          <p14:tracePt t="10584" x="1049338" y="1206500"/>
          <p14:tracePt t="10628" x="1055688" y="1206500"/>
          <p14:tracePt t="10633" x="1055688" y="1200150"/>
          <p14:tracePt t="10640" x="1062038" y="1189038"/>
          <p14:tracePt t="10644" x="1062038" y="1182688"/>
          <p14:tracePt t="10648" x="1074738" y="1169988"/>
          <p14:tracePt t="10658" x="1081088" y="1150938"/>
          <p14:tracePt t="10663" x="1106488" y="1144588"/>
          <p14:tracePt t="10669" x="1112838" y="1131888"/>
          <p14:tracePt t="10672" x="1131888" y="1119188"/>
          <p14:tracePt t="10676" x="1143000" y="1119188"/>
          <p14:tracePt t="10679" x="1149350" y="1112838"/>
          <p14:tracePt t="10682" x="1155700" y="1112838"/>
          <p14:tracePt t="10687" x="1162050" y="1112838"/>
          <p14:tracePt t="10690" x="1168400" y="1112838"/>
          <p14:tracePt t="10695" x="1181100" y="1112838"/>
          <p14:tracePt t="10699" x="1187450" y="1112838"/>
          <p14:tracePt t="10702" x="1193800" y="1112838"/>
          <p14:tracePt t="10705" x="1200150" y="1112838"/>
          <p14:tracePt t="10711" x="1219200" y="1125538"/>
          <p14:tracePt t="10718" x="1250950" y="1144588"/>
          <p14:tracePt t="10721" x="1289050" y="1189038"/>
          <p14:tracePt t="10724" x="1301750" y="1206500"/>
          <p14:tracePt t="10727" x="1339850" y="1244600"/>
          <p14:tracePt t="10732" x="1397000" y="1314450"/>
          <p14:tracePt t="10735" x="1422400" y="1339850"/>
          <p14:tracePt t="10738" x="1471613" y="1409700"/>
          <p14:tracePt t="10741" x="1516063" y="1460500"/>
          <p14:tracePt t="10749" x="1598613" y="1547813"/>
          <p14:tracePt t="10755" x="1738313" y="1725613"/>
          <p14:tracePt t="10760" x="1838325" y="1827213"/>
          <p14:tracePt t="10767" x="1965325" y="1978025"/>
          <p14:tracePt t="10772" x="2073275" y="2098675"/>
          <p14:tracePt t="10778" x="2141538" y="2174875"/>
          <p14:tracePt t="10785" x="2268538" y="2319338"/>
          <p14:tracePt t="10789" x="2370138" y="2439988"/>
          <p14:tracePt t="10795" x="2482850" y="2566988"/>
          <p14:tracePt t="10798" x="2559050" y="2647950"/>
          <p14:tracePt t="10804" x="2609850" y="2698750"/>
          <p14:tracePt t="10811" x="2717800" y="2825750"/>
          <p14:tracePt t="10815" x="2798763" y="2919413"/>
          <p14:tracePt t="10819" x="2855913" y="2989263"/>
          <p14:tracePt t="10824" x="2894013" y="3027363"/>
          <p14:tracePt t="10829" x="2925763" y="3065463"/>
          <p14:tracePt t="10833" x="2938463" y="3090863"/>
          <p14:tracePt t="10836" x="2951163" y="3103563"/>
          <p14:tracePt t="10844" x="2963863" y="3116263"/>
          <p14:tracePt t="10866" x="2963863" y="3122613"/>
          <p14:tracePt t="10872" x="2970213" y="3128963"/>
          <p14:tracePt t="10882" x="2982913" y="3160713"/>
          <p14:tracePt t="10891" x="3001963" y="3186113"/>
          <p14:tracePt t="10897" x="3027363" y="3205163"/>
          <p14:tracePt t="10900" x="3040063" y="3230563"/>
          <p14:tracePt t="10908" x="3059113" y="3236913"/>
          <p14:tracePt t="10913" x="3084513" y="3260725"/>
          <p14:tracePt t="10916" x="3097213" y="3273425"/>
          <p14:tracePt t="10923" x="3121025" y="3286125"/>
          <p14:tracePt t="10927" x="3140075" y="3298825"/>
          <p14:tracePt t="10931" x="3146425" y="3305175"/>
          <p14:tracePt t="10937" x="3159125" y="3311525"/>
          <p14:tracePt t="10940" x="3165475" y="3311525"/>
          <p14:tracePt t="10953" x="3190875" y="3317875"/>
          <p14:tracePt t="10956" x="3197225" y="3317875"/>
          <p14:tracePt t="10961" x="3209925" y="3317875"/>
          <p14:tracePt t="10964" x="3222625" y="3324225"/>
          <p14:tracePt t="10973" x="3254375" y="3343275"/>
          <p14:tracePt t="10979" x="3292475" y="3349625"/>
          <p14:tracePt t="10984" x="3317875" y="3355975"/>
          <p14:tracePt t="10988" x="3368675" y="3375025"/>
          <p14:tracePt t="10993" x="3406775" y="3387725"/>
          <p14:tracePt t="11002" x="3468688" y="3406775"/>
          <p14:tracePt t="11007" x="3563938" y="3432175"/>
          <p14:tracePt t="11011" x="3602038" y="3444875"/>
          <p14:tracePt t="11016" x="3659188" y="3463925"/>
          <p14:tracePt t="11022" x="3716338" y="3476625"/>
          <p14:tracePt t="11027" x="3754438" y="3476625"/>
          <p14:tracePt t="11036" x="3803650" y="3489325"/>
          <p14:tracePt t="11041" x="3822700" y="3495675"/>
          <p14:tracePt t="11048" x="3829050" y="3495675"/>
          <p14:tracePt t="11054" x="3829050" y="3502025"/>
          <p14:tracePt t="11056" x="3835400" y="3502025"/>
          <p14:tracePt t="11066" x="3835400" y="3508375"/>
          <p14:tracePt t="11071" x="3841750" y="3514725"/>
          <p14:tracePt t="11078" x="3854450" y="3521075"/>
          <p14:tracePt t="11081" x="3860800" y="3533775"/>
          <p14:tracePt t="11084" x="3860800" y="3540125"/>
          <p14:tracePt t="11088" x="3867150" y="3552825"/>
          <p14:tracePt t="11094" x="3879850" y="3584575"/>
          <p14:tracePt t="11098" x="3892550" y="3608388"/>
          <p14:tracePt t="11102" x="3898900" y="3614738"/>
          <p14:tracePt t="11106" x="3905250" y="3640138"/>
          <p14:tracePt t="11111" x="3911600" y="3652838"/>
          <p14:tracePt t="11116" x="3924300" y="3671888"/>
          <p14:tracePt t="11119" x="3930650" y="3684588"/>
          <p14:tracePt t="11126" x="3943350" y="3703638"/>
          <p14:tracePt t="11129" x="3949700" y="3722688"/>
          <p14:tracePt t="11135" x="3956050" y="3722688"/>
          <p14:tracePt t="11143" x="3956050" y="3729038"/>
          <p14:tracePt t="11148" x="3962400" y="3735388"/>
          <p14:tracePt t="11196" x="3962400" y="3741738"/>
          <p14:tracePt t="11206" x="3962400" y="3748088"/>
          <p14:tracePt t="11219" x="3962400" y="3760788"/>
          <p14:tracePt t="11245" x="3962400" y="3767138"/>
          <p14:tracePt t="11254" x="3962400" y="3773488"/>
          <p14:tracePt t="11260" x="3962400" y="3792538"/>
          <p14:tracePt t="11264" x="3962400" y="3798888"/>
          <p14:tracePt t="11271" x="3962400" y="3830638"/>
          <p14:tracePt t="11276" x="3962400" y="3862388"/>
          <p14:tracePt t="11285" x="3962400" y="3906838"/>
          <p14:tracePt t="11290" x="3962400" y="3962400"/>
          <p14:tracePt t="11298" x="3943350" y="4019550"/>
          <p14:tracePt t="11303" x="3930650" y="4057650"/>
          <p14:tracePt t="11307" x="3917950" y="4083050"/>
          <p14:tracePt t="11314" x="3886200" y="4127500"/>
          <p14:tracePt t="11318" x="3873500" y="4152900"/>
          <p14:tracePt t="11322" x="3848100" y="4178300"/>
          <p14:tracePt t="11329" x="3829050" y="4191000"/>
          <p14:tracePt t="11335" x="3803650" y="4210050"/>
          <p14:tracePt t="11339" x="3771900" y="4222750"/>
          <p14:tracePt t="11342" x="3754438" y="4229100"/>
          <p14:tracePt t="11346" x="3716338" y="4229100"/>
          <p14:tracePt t="11350" x="3703638" y="4235450"/>
          <p14:tracePt t="11355" x="3671888" y="4235450"/>
          <p14:tracePt t="11363" x="3646488" y="4241800"/>
          <p14:tracePt t="11368" x="3633788" y="4241800"/>
          <p14:tracePt t="11371" x="3621088" y="4241800"/>
          <p14:tracePt t="11377" x="3589338" y="4241800"/>
          <p14:tracePt t="11381" x="3570288" y="4241800"/>
          <p14:tracePt t="11386" x="3551238" y="4235450"/>
          <p14:tracePt t="11394" x="3532188" y="4222750"/>
          <p14:tracePt t="11397" x="3513138" y="4210050"/>
          <p14:tracePt t="11401" x="3506788" y="4203700"/>
          <p14:tracePt t="11407" x="3481388" y="4184650"/>
          <p14:tracePt t="11411" x="3475038" y="4171950"/>
          <p14:tracePt t="11415" x="3462338" y="4152900"/>
          <p14:tracePt t="11420" x="3443288" y="4133850"/>
          <p14:tracePt t="11428" x="3430588" y="4089400"/>
          <p14:tracePt t="11433" x="3413125" y="4064000"/>
          <p14:tracePt t="11439" x="3400425" y="4019550"/>
          <p14:tracePt t="11444" x="3387725" y="3968750"/>
          <p14:tracePt t="11448" x="3381375" y="3938588"/>
          <p14:tracePt t="11451" x="3375025" y="3919538"/>
          <p14:tracePt t="11459" x="3349625" y="3830638"/>
          <p14:tracePt t="11464" x="3343275" y="3786188"/>
          <p14:tracePt t="11471" x="3336925" y="3748088"/>
          <p14:tracePt t="11475" x="3317875" y="3671888"/>
          <p14:tracePt t="11479" x="3317875" y="3652838"/>
          <p14:tracePt t="11481" x="3311525" y="3621088"/>
          <p14:tracePt t="11488" x="3311525" y="3578225"/>
          <p14:tracePt t="11491" x="3311525" y="3565525"/>
          <p14:tracePt t="11495" x="3305175" y="3533775"/>
          <p14:tracePt t="11498" x="3305175" y="3521075"/>
          <p14:tracePt t="11503" x="3305175" y="3508375"/>
          <p14:tracePt t="11505" x="3305175" y="3495675"/>
          <p14:tracePt t="11508" x="3305175" y="3489325"/>
          <p14:tracePt t="11511" x="3305175" y="3482975"/>
          <p14:tracePt t="11514" x="3305175" y="3476625"/>
          <p14:tracePt t="11521" x="3305175" y="3470275"/>
          <p14:tracePt t="11525" x="3305175" y="3463925"/>
          <p14:tracePt t="11528" x="3311525" y="3457575"/>
          <p14:tracePt t="11532" x="3330575" y="3451225"/>
          <p14:tracePt t="11536" x="3336925" y="3451225"/>
          <p14:tracePt t="11539" x="3343275" y="3451225"/>
          <p14:tracePt t="11543" x="3355975" y="3451225"/>
          <p14:tracePt t="11546" x="3375025" y="3451225"/>
          <p14:tracePt t="11553" x="3413125" y="3451225"/>
          <p14:tracePt t="11558" x="3443288" y="3451225"/>
          <p14:tracePt t="11563" x="3475038" y="3451225"/>
          <p14:tracePt t="11566" x="3513138" y="3457575"/>
          <p14:tracePt t="11570" x="3557588" y="3470275"/>
          <p14:tracePt t="11575" x="3602038" y="3482975"/>
          <p14:tracePt t="11584" x="3678238" y="3508375"/>
          <p14:tracePt t="11591" x="3754438" y="3540125"/>
          <p14:tracePt t="11597" x="3835400" y="3571875"/>
          <p14:tracePt t="11604" x="3886200" y="3602038"/>
          <p14:tracePt t="11608" x="3924300" y="3627438"/>
          <p14:tracePt t="11617" x="3981450" y="3678238"/>
          <p14:tracePt t="11622" x="3994150" y="3697288"/>
          <p14:tracePt t="11628" x="4032250" y="3741738"/>
          <p14:tracePt t="11632" x="4044950" y="3767138"/>
          <p14:tracePt t="11636" x="4044950" y="3779838"/>
          <p14:tracePt t="11640" x="4051300" y="3792538"/>
          <p14:tracePt t="11646" x="4057650" y="3817938"/>
          <p14:tracePt t="11649" x="4064000" y="3830638"/>
          <p14:tracePt t="11653" x="4064000" y="3836988"/>
          <p14:tracePt t="11657" x="4070350" y="3862388"/>
          <p14:tracePt t="11660" x="4070350" y="3875088"/>
          <p14:tracePt t="11664" x="4070350" y="3887788"/>
          <p14:tracePt t="11668" x="4070350" y="3894138"/>
          <p14:tracePt t="11671" x="4070350" y="3906838"/>
          <p14:tracePt t="11685" x="4044950" y="3962400"/>
          <p14:tracePt t="11693" x="4000500" y="4000500"/>
          <p14:tracePt t="11698" x="3962400" y="4038600"/>
          <p14:tracePt t="11702" x="3937000" y="4051300"/>
          <p14:tracePt t="11708" x="3879850" y="4076700"/>
          <p14:tracePt t="11713" x="3841750" y="4095750"/>
          <p14:tracePt t="11717" x="3810000" y="4102100"/>
          <p14:tracePt t="11725" x="3754438" y="4114800"/>
          <p14:tracePt t="11730" x="3716338" y="4121150"/>
          <p14:tracePt t="11737" x="3709988" y="4127500"/>
          <p14:tracePt t="11740" x="3690938" y="4127500"/>
          <p14:tracePt t="11742" x="3678238" y="4127500"/>
          <p14:tracePt t="11759" x="3671888" y="4127500"/>
          <p14:tracePt t="11773" x="3665538" y="4127500"/>
          <p14:tracePt t="11778" x="3659188" y="4127500"/>
          <p14:tracePt t="11793" x="3646488" y="4121150"/>
          <p14:tracePt t="11797" x="3640138" y="4108450"/>
          <p14:tracePt t="11807" x="3633788" y="4095750"/>
          <p14:tracePt t="11817" x="3627438" y="4070350"/>
          <p14:tracePt t="11828" x="3627438" y="4064000"/>
          <p14:tracePt t="11840" x="3627438" y="4051300"/>
          <p14:tracePt t="11844" x="3627438" y="4044950"/>
          <p14:tracePt t="11852" x="3627438" y="4038600"/>
          <p14:tracePt t="11856" x="3627438" y="4032250"/>
          <p14:tracePt t="11862" x="3627438" y="4019550"/>
          <p14:tracePt t="11872" x="3627438" y="4013200"/>
          <p14:tracePt t="11890" x="3627438" y="4006850"/>
          <p14:tracePt t="11898" x="3633788" y="4006850"/>
          <p14:tracePt t="11902" x="3640138" y="4006850"/>
          <p14:tracePt t="11908" x="3646488" y="4006850"/>
          <p14:tracePt t="11912" x="3652838" y="4000500"/>
          <p14:tracePt t="11917" x="3665538" y="3994150"/>
          <p14:tracePt t="11930" x="3684588" y="3994150"/>
          <p14:tracePt t="11934" x="3690938" y="3994150"/>
          <p14:tracePt t="11942" x="3703638" y="3994150"/>
          <p14:tracePt t="11948" x="3709988" y="3994150"/>
          <p14:tracePt t="11953" x="3716338" y="3994150"/>
          <p14:tracePt t="11961" x="3722688" y="3994150"/>
          <p14:tracePt t="11965" x="3729038" y="3994150"/>
          <p14:tracePt t="12015" x="3735388" y="3994150"/>
          <p14:tracePt t="12023" x="3735388" y="4006850"/>
          <p14:tracePt t="12027" x="3741738" y="4013200"/>
          <p14:tracePt t="12032" x="3741738" y="4019550"/>
          <p14:tracePt t="12044" x="3741738" y="4057650"/>
          <p14:tracePt t="12052" x="3741738" y="4076700"/>
          <p14:tracePt t="12057" x="3741738" y="4102100"/>
          <p14:tracePt t="12063" x="3741738" y="4121150"/>
          <p14:tracePt t="12072" x="3741738" y="4152900"/>
          <p14:tracePt t="12078" x="3748088" y="4171950"/>
          <p14:tracePt t="12082" x="3748088" y="4184650"/>
          <p14:tracePt t="12086" x="3748088" y="4191000"/>
          <p14:tracePt t="12089" x="3748088" y="4197350"/>
          <p14:tracePt t="12094" x="3748088" y="4216400"/>
          <p14:tracePt t="12102" x="3748088" y="4229100"/>
          <p14:tracePt t="12108" x="3748088" y="4235450"/>
          <p14:tracePt t="12197" x="3748088" y="4229100"/>
          <p14:tracePt t="12202" x="3748088" y="4216400"/>
          <p14:tracePt t="12209" x="3748088" y="4197350"/>
          <p14:tracePt t="12217" x="3748088" y="4191000"/>
          <p14:tracePt t="12226" x="3748088" y="4165600"/>
          <p14:tracePt t="12235" x="3748088" y="4146550"/>
          <p14:tracePt t="12243" x="3741738" y="4121150"/>
          <p14:tracePt t="12248" x="3735388" y="4108450"/>
          <p14:tracePt t="12251" x="3735388" y="4102100"/>
          <p14:tracePt t="12261" x="3735388" y="4083050"/>
          <p14:tracePt t="12266" x="3729038" y="4070350"/>
          <p14:tracePt t="12277" x="3722688" y="4064000"/>
          <p14:tracePt t="12282" x="3722688" y="4057650"/>
          <p14:tracePt t="12291" x="3722688" y="4051300"/>
          <p14:tracePt t="12293" x="3716338" y="4044950"/>
          <p14:tracePt t="12296" x="3716338" y="4038600"/>
          <p14:tracePt t="12305" x="3716338" y="4032250"/>
          <p14:tracePt t="12310" x="3709988" y="4032250"/>
          <p14:tracePt t="12347" x="3703638" y="4032250"/>
          <p14:tracePt t="12356" x="3697288" y="4032250"/>
          <p14:tracePt t="12361" x="3678238" y="4032250"/>
          <p14:tracePt t="12370" x="3652838" y="4044950"/>
          <p14:tracePt t="12375" x="3627438" y="4064000"/>
          <p14:tracePt t="12384" x="3589338" y="4102100"/>
          <p14:tracePt t="12390" x="3544888" y="4140200"/>
          <p14:tracePt t="12398" x="3494088" y="4165600"/>
          <p14:tracePt t="12405" x="3455988" y="4197350"/>
          <p14:tracePt t="12414" x="3419475" y="4222750"/>
          <p14:tracePt t="12420" x="3375025" y="4254500"/>
          <p14:tracePt t="12428" x="3343275" y="4279900"/>
          <p14:tracePt t="12432" x="3324225" y="4291013"/>
          <p14:tracePt t="12440" x="3305175" y="4303713"/>
          <p14:tracePt t="12451" x="3279775" y="4316413"/>
          <p14:tracePt t="12456" x="3279775" y="4322763"/>
          <p14:tracePt t="12464" x="3267075" y="4329113"/>
          <p14:tracePt t="12484" x="3260725" y="4329113"/>
          <p14:tracePt t="12494" x="3241675" y="4329113"/>
          <p14:tracePt t="12501" x="3228975" y="4329113"/>
          <p14:tracePt t="12508" x="3197225" y="4329113"/>
          <p14:tracePt t="12512" x="3165475" y="4316413"/>
          <p14:tracePt t="12515" x="3140075" y="4310063"/>
          <p14:tracePt t="12520" x="3127375" y="4297363"/>
          <p14:tracePt t="12524" x="3090863" y="4286250"/>
          <p14:tracePt t="12528" x="3065463" y="4267200"/>
          <p14:tracePt t="12532" x="3033713" y="4254500"/>
          <p14:tracePt t="12538" x="3008313" y="4241800"/>
          <p14:tracePt t="12543" x="2963863" y="4210050"/>
          <p14:tracePt t="12547" x="2938463" y="4197350"/>
          <p14:tracePt t="12550" x="2919413" y="4184650"/>
          <p14:tracePt t="12554" x="2894013" y="4165600"/>
          <p14:tracePt t="12558" x="2887663" y="4152900"/>
          <p14:tracePt t="12561" x="2862263" y="4133850"/>
          <p14:tracePt t="12565" x="2836863" y="4114800"/>
          <p14:tracePt t="12574" x="2811463" y="4089400"/>
          <p14:tracePt t="12578" x="2798763" y="4064000"/>
          <p14:tracePt t="12582" x="2779713" y="4044950"/>
          <p14:tracePt t="12586" x="2762250" y="4025900"/>
          <p14:tracePt t="12590" x="2743200" y="4006850"/>
          <p14:tracePt t="12594" x="2730500" y="3994150"/>
          <p14:tracePt t="12597" x="2724150" y="3987800"/>
          <p14:tracePt t="12607" x="2692400" y="3949700"/>
          <p14:tracePt t="12612" x="2679700" y="3938588"/>
          <p14:tracePt t="12617" x="2679700" y="3932238"/>
          <p14:tracePt t="12622" x="2679700" y="3925888"/>
          <p14:tracePt t="12706" x="2679700" y="3919538"/>
          <p14:tracePt t="12713" x="2705100" y="3906838"/>
          <p14:tracePt t="12718" x="2724150" y="3900488"/>
          <p14:tracePt t="12723" x="2755900" y="3894138"/>
          <p14:tracePt t="12733" x="2798763" y="3887788"/>
          <p14:tracePt t="12739" x="2836863" y="3887788"/>
          <p14:tracePt t="12745" x="2862263" y="3881438"/>
          <p14:tracePt t="12749" x="2874963" y="3881438"/>
          <p14:tracePt t="12755" x="2906713" y="3881438"/>
          <p14:tracePt t="12768" x="2944813" y="3881438"/>
          <p14:tracePt t="12776" x="2970213" y="3881438"/>
          <p14:tracePt t="12779" x="2982913" y="3881438"/>
          <p14:tracePt t="12782" x="2995613" y="3881438"/>
          <p14:tracePt t="12785" x="3008313" y="3881438"/>
          <p14:tracePt t="12792" x="3033713" y="3875088"/>
          <p14:tracePt t="12797" x="3059113" y="3875088"/>
          <p14:tracePt t="12805" x="3084513" y="3868738"/>
          <p14:tracePt t="12815" x="3159125" y="3856038"/>
          <p14:tracePt t="12824" x="3197225" y="3843338"/>
          <p14:tracePt t="12830" x="3267075" y="3836988"/>
          <p14:tracePt t="12836" x="3298825" y="3830638"/>
          <p14:tracePt t="12841" x="3355975" y="3817938"/>
          <p14:tracePt t="12846" x="3406775" y="3798888"/>
          <p14:tracePt t="12855" x="3481388" y="3779838"/>
          <p14:tracePt t="12860" x="3532188" y="3754438"/>
          <p14:tracePt t="12864" x="3570288" y="3741738"/>
          <p14:tracePt t="12871" x="3614738" y="3722688"/>
          <p14:tracePt t="12876" x="3671888" y="3697288"/>
          <p14:tracePt t="12880" x="3678238" y="3684588"/>
          <p14:tracePt t="12889" x="3741738" y="3652838"/>
          <p14:tracePt t="12894" x="3765550" y="3633788"/>
          <p14:tracePt t="12900" x="3784600" y="3621088"/>
          <p14:tracePt t="12905" x="3803650" y="3608388"/>
          <p14:tracePt t="12908" x="3803650" y="3602038"/>
          <p14:tracePt t="12916" x="3822700" y="3597275"/>
          <p14:tracePt t="12920" x="3829050" y="3590925"/>
          <p14:tracePt t="12924" x="3829050" y="3584575"/>
          <p14:tracePt t="12932" x="3835400" y="3578225"/>
          <p14:tracePt t="12939" x="3835400" y="3571875"/>
          <p14:tracePt t="12947" x="3841750" y="3571875"/>
          <p14:tracePt t="12971" x="3841750" y="3565525"/>
          <p14:tracePt t="12981" x="3854450" y="3559175"/>
          <p14:tracePt t="12986" x="3860800" y="3559175"/>
          <p14:tracePt t="12995" x="3879850" y="3552825"/>
          <p14:tracePt t="13000" x="3886200" y="3546475"/>
          <p14:tracePt t="13007" x="3898900" y="3540125"/>
          <p14:tracePt t="13018" x="3917950" y="3533775"/>
          <p14:tracePt t="13026" x="3937000" y="3527425"/>
          <p14:tracePt t="13034" x="3956050" y="3527425"/>
          <p14:tracePt t="13041" x="3956050" y="3521075"/>
          <p14:tracePt t="13048" x="3981450" y="3521075"/>
          <p14:tracePt t="13052" x="3987800" y="3521075"/>
          <p14:tracePt t="13061" x="3994150" y="3521075"/>
          <p14:tracePt t="13065" x="4000500" y="3521075"/>
          <p14:tracePt t="13075" x="4006850" y="3521075"/>
          <p14:tracePt t="13080" x="4013200" y="3521075"/>
          <p14:tracePt t="13101" x="4019550" y="3521075"/>
          <p14:tracePt t="13108" x="4025900" y="3521075"/>
          <p14:tracePt t="13123" x="4032250" y="3521075"/>
          <p14:tracePt t="13130" x="4038600" y="3521075"/>
          <p14:tracePt t="13142" x="4044950" y="3521075"/>
          <p14:tracePt t="13146" x="4057650" y="3508375"/>
          <p14:tracePt t="13303" x="4051300" y="3514725"/>
          <p14:tracePt t="13310" x="4025900" y="3540125"/>
          <p14:tracePt t="13315" x="4019550" y="3552825"/>
          <p14:tracePt t="13321" x="4006850" y="3565525"/>
          <p14:tracePt t="13327" x="3975100" y="3597275"/>
          <p14:tracePt t="13332" x="3968750" y="3608388"/>
          <p14:tracePt t="13342" x="3943350" y="3627438"/>
          <p14:tracePt t="13348" x="3917950" y="3665538"/>
          <p14:tracePt t="13357" x="3886200" y="3703638"/>
          <p14:tracePt t="13362" x="3873500" y="3716338"/>
          <p14:tracePt t="13367" x="3860800" y="3741738"/>
          <p14:tracePt t="13373" x="3835400" y="3760788"/>
          <p14:tracePt t="13377" x="3829050" y="3773488"/>
          <p14:tracePt t="13381" x="3816350" y="3786188"/>
          <p14:tracePt t="13389" x="3790950" y="3805238"/>
          <p14:tracePt t="13393" x="3784600" y="3824288"/>
          <p14:tracePt t="13397" x="3778250" y="3836988"/>
          <p14:tracePt t="13411" x="3748088" y="3856038"/>
          <p14:tracePt t="13420" x="3741738" y="3868738"/>
          <p14:tracePt t="13423" x="3735388" y="3875088"/>
          <p14:tracePt t="13427" x="3729038" y="3881438"/>
          <p14:tracePt t="13433" x="3716338" y="3887788"/>
          <p14:tracePt t="13441" x="3709988" y="3894138"/>
          <p14:tracePt t="13446" x="3697288" y="3900488"/>
          <p14:tracePt t="13452" x="3697288" y="3906838"/>
          <p14:tracePt t="13457" x="3690938" y="3906838"/>
          <p14:tracePt t="13462" x="3690938" y="3913188"/>
          <p14:tracePt t="13498" x="3684588" y="3919538"/>
          <p14:tracePt t="13520" x="3671888" y="3919538"/>
          <p14:tracePt t="13532" x="3659188" y="3919538"/>
          <p14:tracePt t="13544" x="3646488" y="3919538"/>
          <p14:tracePt t="13549" x="3633788" y="3919538"/>
          <p14:tracePt t="13555" x="3621088" y="3919538"/>
          <p14:tracePt t="13563" x="3602038" y="3919538"/>
          <p14:tracePt t="13568" x="3582988" y="3925888"/>
          <p14:tracePt t="13576" x="3557588" y="3932238"/>
          <p14:tracePt t="13581" x="3538538" y="3938588"/>
          <p14:tracePt t="13585" x="3525838" y="3949700"/>
          <p14:tracePt t="13593" x="3500438" y="3962400"/>
          <p14:tracePt t="13598" x="3468688" y="3975100"/>
          <p14:tracePt t="13604" x="3449638" y="3994150"/>
          <p14:tracePt t="13612" x="3419475" y="4019550"/>
          <p14:tracePt t="13618" x="3375025" y="4032250"/>
          <p14:tracePt t="13628" x="3317875" y="4083050"/>
          <p14:tracePt t="13633" x="3273425" y="4114800"/>
          <p14:tracePt t="13640" x="3209925" y="4146550"/>
          <p14:tracePt t="13645" x="3165475" y="4171950"/>
          <p14:tracePt t="13650" x="3108325" y="4197350"/>
          <p14:tracePt t="13658" x="3014663" y="4235450"/>
          <p14:tracePt t="13662" x="2951163" y="4254500"/>
          <p14:tracePt t="13672" x="2881313" y="4273550"/>
          <p14:tracePt t="13682" x="2768600" y="4291013"/>
          <p14:tracePt t="13690" x="2679700" y="4297363"/>
          <p14:tracePt t="13695" x="2635250" y="4297363"/>
          <p14:tracePt t="13704" x="2609850" y="4297363"/>
          <p14:tracePt t="13709" x="2559050" y="4297363"/>
          <p14:tracePt t="13714" x="2540000" y="4297363"/>
          <p14:tracePt t="13718" x="2533650" y="4297363"/>
          <p14:tracePt t="13724" x="2527300" y="4297363"/>
          <p14:tracePt t="13734" x="2520950" y="4291013"/>
          <p14:tracePt t="13742" x="2520950" y="4286250"/>
          <p14:tracePt t="13752" x="2514600" y="4260850"/>
          <p14:tracePt t="13765" x="2508250" y="4197350"/>
          <p14:tracePt t="13769" x="2508250" y="4171950"/>
          <p14:tracePt t="13781" x="2508250" y="4083050"/>
          <p14:tracePt t="13787" x="2508250" y="3975100"/>
          <p14:tracePt t="13798" x="2508250" y="3862388"/>
          <p14:tracePt t="13807" x="2514600" y="3678238"/>
          <p14:tracePt t="13816" x="2527300" y="3546475"/>
          <p14:tracePt t="13826" x="2546350" y="3425825"/>
          <p14:tracePt t="13834" x="2565400" y="3286125"/>
          <p14:tracePt t="13847" x="2584450" y="3173413"/>
          <p14:tracePt t="13856" x="2590800" y="3109913"/>
          <p14:tracePt t="13865" x="2609850" y="3071813"/>
          <p14:tracePt t="13875" x="2609850" y="3065463"/>
          <p14:tracePt t="13921" x="2622550" y="3065463"/>
          <p14:tracePt t="13926" x="2635250" y="3065463"/>
          <p14:tracePt t="13937" x="2660650" y="3084513"/>
          <p14:tracePt t="13945" x="2711450" y="3122613"/>
          <p14:tracePt t="13954" x="2736850" y="3148013"/>
          <p14:tracePt t="13960" x="2779713" y="3186113"/>
          <p14:tracePt t="13970" x="2824163" y="3217863"/>
          <p14:tracePt t="13975" x="2862263" y="3243263"/>
          <p14:tracePt t="13985" x="2900363" y="3267075"/>
          <p14:tracePt t="13991" x="2938463" y="3286125"/>
          <p14:tracePt t="14001" x="2982913" y="3298825"/>
          <p14:tracePt t="14006" x="2995613" y="3305175"/>
          <p14:tracePt t="14011" x="3021013" y="3305175"/>
          <p14:tracePt t="14019" x="3027363" y="3305175"/>
          <p14:tracePt t="14024" x="3033713" y="3305175"/>
          <p14:tracePt t="14032" x="3040063" y="3305175"/>
          <p14:tracePt t="14043" x="3052763" y="3305175"/>
          <p14:tracePt t="14052" x="3065463" y="3305175"/>
          <p14:tracePt t="14066" x="3071813" y="3305175"/>
          <p14:tracePt t="14071" x="3071813" y="3298825"/>
          <p14:tracePt t="14082" x="3071813" y="3292475"/>
          <p14:tracePt t="14144" x="3078163" y="3292475"/>
          <p14:tracePt t="14156" x="3084513" y="3292475"/>
          <p14:tracePt t="14161" x="3084513" y="3311525"/>
          <p14:tracePt t="14168" x="3090863" y="3330575"/>
          <p14:tracePt t="14178" x="3097213" y="3375025"/>
          <p14:tracePt t="14187" x="3101975" y="3406775"/>
          <p14:tracePt t="14193" x="3101975" y="3451225"/>
          <p14:tracePt t="14196" x="3101975" y="3463925"/>
          <p14:tracePt t="14203" x="3101975" y="3495675"/>
          <p14:tracePt t="14207" x="3108325" y="3514725"/>
          <p14:tracePt t="14210" x="3108325" y="3533775"/>
          <p14:tracePt t="14215" x="3108325" y="3540125"/>
          <p14:tracePt t="14225" x="3114675" y="3602038"/>
          <p14:tracePt t="14232" x="3114675" y="3627438"/>
          <p14:tracePt t="14238" x="3114675" y="3659188"/>
          <p14:tracePt t="14243" x="3114675" y="3671888"/>
          <p14:tracePt t="14248" x="3114675" y="3690938"/>
          <p14:tracePt t="14252" x="3114675" y="3697288"/>
          <p14:tracePt t="14255" x="3114675" y="3709988"/>
          <p14:tracePt t="14259" x="3121025" y="3716338"/>
          <p14:tracePt t="14266" x="3121025" y="3722688"/>
          <p14:tracePt t="14271" x="3121025" y="3748088"/>
          <p14:tracePt t="14280" x="3127375" y="3754438"/>
          <p14:tracePt t="14284" x="3127375" y="3773488"/>
          <p14:tracePt t="14288" x="3127375" y="3779838"/>
          <p14:tracePt t="14291" x="3127375" y="3786188"/>
          <p14:tracePt t="14297" x="3133725" y="3786188"/>
          <p14:tracePt t="14302" x="3133725" y="3792538"/>
          <p14:tracePt t="14427" x="3133725" y="3805238"/>
          <p14:tracePt t="14436" x="3121025" y="3817938"/>
          <p14:tracePt t="14442" x="3114675" y="3830638"/>
          <p14:tracePt t="14448" x="3090863" y="3849688"/>
          <p14:tracePt t="14460" x="3059113" y="3875088"/>
          <p14:tracePt t="14467" x="3027363" y="3894138"/>
          <p14:tracePt t="14475" x="2995613" y="3932238"/>
          <p14:tracePt t="14484" x="2963863" y="3949700"/>
          <p14:tracePt t="14493" x="2932113" y="3975100"/>
          <p14:tracePt t="14503" x="2887663" y="4006850"/>
          <p14:tracePt t="14510" x="2849563" y="4025900"/>
          <p14:tracePt t="14519" x="2830513" y="4032250"/>
          <p14:tracePt t="14524" x="2824163" y="4032250"/>
          <p14:tracePt t="14529" x="2824163" y="4038600"/>
          <p14:tracePt t="14582" x="2824163" y="4032250"/>
          <p14:tracePt t="14588" x="2824163" y="4013200"/>
          <p14:tracePt t="14597" x="2824163" y="3981450"/>
          <p14:tracePt t="14604" x="2830513" y="3943350"/>
          <p14:tracePt t="14615" x="2836863" y="3875088"/>
          <p14:tracePt t="14623" x="2862263" y="3779838"/>
          <p14:tracePt t="14632" x="2887663" y="3690938"/>
          <p14:tracePt t="14638" x="2900363" y="3633788"/>
          <p14:tracePt t="14645" x="2925763" y="3559175"/>
          <p14:tracePt t="14649" x="2938463" y="3521075"/>
          <p14:tracePt t="14653" x="2944813" y="3489325"/>
          <p14:tracePt t="14660" x="2963863" y="3444875"/>
          <p14:tracePt t="14663" x="2976563" y="3425825"/>
          <p14:tracePt t="14666" x="2989263" y="3413125"/>
          <p14:tracePt t="14674" x="2995613" y="3387725"/>
          <p14:tracePt t="14679" x="3014663" y="3375025"/>
          <p14:tracePt t="14683" x="3033713" y="3362325"/>
          <p14:tracePt t="14687" x="3046413" y="3349625"/>
          <p14:tracePt t="14692" x="3078163" y="3330575"/>
          <p14:tracePt t="14696" x="3101975" y="3317875"/>
          <p14:tracePt t="14699" x="3121025" y="3305175"/>
          <p14:tracePt t="14707" x="3171825" y="3279775"/>
          <p14:tracePt t="14713" x="3235325" y="3260725"/>
          <p14:tracePt t="14716" x="3267075" y="3249613"/>
          <p14:tracePt t="14723" x="3311525" y="3243263"/>
          <p14:tracePt t="14727" x="3362325" y="3243263"/>
          <p14:tracePt t="14731" x="3394075" y="3243263"/>
          <p14:tracePt t="14738" x="3443288" y="3243263"/>
          <p14:tracePt t="14742" x="3462338" y="3243263"/>
          <p14:tracePt t="14746" x="3487738" y="3243263"/>
          <p14:tracePt t="14751" x="3500438" y="3243263"/>
          <p14:tracePt t="14756" x="3525838" y="3249613"/>
          <p14:tracePt t="14759" x="3544888" y="3255963"/>
          <p14:tracePt t="14763" x="3557588" y="3267075"/>
          <p14:tracePt t="14771" x="3570288" y="3273425"/>
          <p14:tracePt t="14775" x="3595688" y="3286125"/>
          <p14:tracePt t="14778" x="3602038" y="3292475"/>
          <p14:tracePt t="14783" x="3614738" y="3298825"/>
          <p14:tracePt t="14788" x="3614738" y="3305175"/>
          <p14:tracePt t="14791" x="3627438" y="3317875"/>
          <p14:tracePt t="14794" x="3633788" y="3317875"/>
          <p14:tracePt t="14803" x="3640138" y="3317875"/>
          <p14:tracePt t="14813" x="3652838" y="3324225"/>
          <p14:tracePt t="14831" x="3652838" y="3330575"/>
          <p14:tracePt t="14839" x="3652838" y="3336925"/>
          <p14:tracePt t="14845" x="3659188" y="3355975"/>
          <p14:tracePt t="14852" x="3659188" y="3375025"/>
          <p14:tracePt t="14856" x="3659188" y="3394075"/>
          <p14:tracePt t="14866" x="3659188" y="3438525"/>
          <p14:tracePt t="14871" x="3659188" y="3463925"/>
          <p14:tracePt t="14878" x="3640138" y="3508375"/>
          <p14:tracePt t="14882" x="3633788" y="3533775"/>
          <p14:tracePt t="14886" x="3627438" y="3540125"/>
          <p14:tracePt t="14894" x="3602038" y="3584575"/>
          <p14:tracePt t="14899" x="3570288" y="3614738"/>
          <p14:tracePt t="14902" x="3557588" y="3633788"/>
          <p14:tracePt t="14908" x="3532188" y="3652838"/>
          <p14:tracePt t="14912" x="3513138" y="3671888"/>
          <p14:tracePt t="14915" x="3487738" y="3697288"/>
          <p14:tracePt t="14918" x="3481388" y="3703638"/>
          <p14:tracePt t="14925" x="3455988" y="3722688"/>
          <p14:tracePt t="14931" x="3419475" y="3741738"/>
          <p14:tracePt t="14935" x="3400425" y="3754438"/>
          <p14:tracePt t="14941" x="3368675" y="3773488"/>
          <p14:tracePt t="14944" x="3343275" y="3779838"/>
          <p14:tracePt t="14947" x="3311525" y="3792538"/>
          <p14:tracePt t="14952" x="3286125" y="3798888"/>
          <p14:tracePt t="14961" x="3203575" y="3811588"/>
          <p14:tracePt t="14967" x="3140075" y="3811588"/>
          <p14:tracePt t="14975" x="3084513" y="3817938"/>
          <p14:tracePt t="14981" x="3040063" y="3817938"/>
          <p14:tracePt t="14989" x="3008313" y="3817938"/>
          <p14:tracePt t="14995" x="2976563" y="3817938"/>
          <p14:tracePt t="15000" x="2963863" y="3824288"/>
          <p14:tracePt t="15048" x="2957513" y="3811588"/>
          <p14:tracePt t="15054" x="2957513" y="3805238"/>
          <p14:tracePt t="15062" x="2957513" y="3798888"/>
          <p14:tracePt t="15074" x="2951163" y="3748088"/>
          <p14:tracePt t="15083" x="2951163" y="3709988"/>
          <p14:tracePt t="15089" x="2951163" y="3684588"/>
          <p14:tracePt t="15094" x="2951163" y="3665538"/>
          <p14:tracePt t="15101" x="2951163" y="3652838"/>
          <p14:tracePt t="15108" x="2951163" y="3627438"/>
          <p14:tracePt t="15114" x="2951163" y="3621088"/>
          <p14:tracePt t="15119" x="2951163" y="3614738"/>
          <p14:tracePt t="15132" x="2957513" y="3614738"/>
          <p14:tracePt t="15135" x="2963863" y="3602038"/>
          <p14:tracePt t="15147" x="2963863" y="3597275"/>
          <p14:tracePt t="15152" x="2970213" y="3590925"/>
          <p14:tracePt t="15162" x="2976563" y="3571875"/>
          <p14:tracePt t="15167" x="2995613" y="3565525"/>
          <p14:tracePt t="15179" x="3014663" y="3546475"/>
          <p14:tracePt t="15183" x="3027363" y="3533775"/>
          <p14:tracePt t="15190" x="3052763" y="3521075"/>
          <p14:tracePt t="15195" x="3065463" y="3514725"/>
          <p14:tracePt t="15198" x="3071813" y="3508375"/>
          <p14:tracePt t="15201" x="3084513" y="3508375"/>
          <p14:tracePt t="15208" x="3114675" y="3502025"/>
          <p14:tracePt t="15213" x="3121025" y="3502025"/>
          <p14:tracePt t="15217" x="3140075" y="3502025"/>
          <p14:tracePt t="15222" x="3159125" y="3495675"/>
          <p14:tracePt t="15226" x="3165475" y="3495675"/>
          <p14:tracePt t="15229" x="3190875" y="3495675"/>
          <p14:tracePt t="15232" x="3197225" y="3502025"/>
          <p14:tracePt t="15234" x="3209925" y="3514725"/>
          <p14:tracePt t="15242" x="3235325" y="3521075"/>
          <p14:tracePt t="15245" x="3267075" y="3533775"/>
          <p14:tracePt t="15248" x="3286125" y="3546475"/>
          <p14:tracePt t="15254" x="3305175" y="3559175"/>
          <p14:tracePt t="15260" x="3343275" y="3578225"/>
          <p14:tracePt t="15264" x="3375025" y="3602038"/>
          <p14:tracePt t="15272" x="3413125" y="3627438"/>
          <p14:tracePt t="15276" x="3443288" y="3646488"/>
          <p14:tracePt t="15280" x="3468688" y="3671888"/>
          <p14:tracePt t="15286" x="3494088" y="3690938"/>
          <p14:tracePt t="15290" x="3525838" y="3703638"/>
          <p14:tracePt t="15295" x="3551238" y="3722688"/>
          <p14:tracePt t="15304" x="3576638" y="3748088"/>
          <p14:tracePt t="15310" x="3621088" y="3779838"/>
          <p14:tracePt t="15316" x="3646488" y="3798888"/>
          <p14:tracePt t="15321" x="3671888" y="3824288"/>
          <p14:tracePt t="15325" x="3678238" y="3824288"/>
          <p14:tracePt t="15328" x="3678238" y="3830638"/>
          <p14:tracePt t="15335" x="3697288" y="3856038"/>
          <p14:tracePt t="15341" x="3703638" y="3875088"/>
          <p14:tracePt t="15345" x="3709988" y="3887788"/>
          <p14:tracePt t="15353" x="3722688" y="3894138"/>
          <p14:tracePt t="15358" x="3729038" y="3919538"/>
          <p14:tracePt t="15365" x="3735388" y="3943350"/>
          <p14:tracePt t="15370" x="3741738" y="3949700"/>
          <p14:tracePt t="15374" x="3748088" y="3968750"/>
          <p14:tracePt t="15380" x="3754438" y="3981450"/>
          <p14:tracePt t="15384" x="3759200" y="3987800"/>
          <p14:tracePt t="15389" x="3759200" y="4006850"/>
          <p14:tracePt t="15400" x="3765550" y="4013200"/>
          <p14:tracePt t="15405" x="3771900" y="4051300"/>
          <p14:tracePt t="15411" x="3771900" y="4057650"/>
          <p14:tracePt t="15416" x="3771900" y="4064000"/>
          <p14:tracePt t="15484" x="3771900" y="4057650"/>
          <p14:tracePt t="15491" x="3771900" y="4044950"/>
          <p14:tracePt t="15496" x="3771900" y="4038600"/>
          <p14:tracePt t="15501" x="3771900" y="4019550"/>
          <p14:tracePt t="15510" x="3784600" y="4000500"/>
          <p14:tracePt t="15516" x="3797300" y="3994150"/>
          <p14:tracePt t="15523" x="3810000" y="3968750"/>
          <p14:tracePt t="15527" x="3822700" y="3956050"/>
          <p14:tracePt t="15534" x="3841750" y="3938588"/>
          <p14:tracePt t="15544" x="3879850" y="3900488"/>
          <p14:tracePt t="15550" x="3886200" y="3887788"/>
          <p14:tracePt t="15557" x="3911600" y="3843338"/>
          <p14:tracePt t="15563" x="3930650" y="3824288"/>
          <p14:tracePt t="15578" x="3987800" y="3735388"/>
          <p14:tracePt t="15587" x="4006850" y="3697288"/>
          <p14:tracePt t="15591" x="4032250" y="3678238"/>
          <p14:tracePt t="15600" x="4051300" y="3646488"/>
          <p14:tracePt t="15605" x="4057650" y="3633788"/>
          <p14:tracePt t="15609" x="4064000" y="3621088"/>
          <p14:tracePt t="15616" x="4070350" y="3621088"/>
          <p14:tracePt t="15648" x="4076700" y="3621088"/>
          <p14:tracePt t="15657" x="4076700" y="3646488"/>
          <p14:tracePt t="15664" x="4076700" y="3665538"/>
          <p14:tracePt t="15668" x="4070350" y="3709988"/>
          <p14:tracePt t="15673" x="4057650" y="3741738"/>
          <p14:tracePt t="15685" x="4025900" y="3811588"/>
          <p14:tracePt t="15691" x="3994150" y="3856038"/>
          <p14:tracePt t="15698" x="3968750" y="3900488"/>
          <p14:tracePt t="15702" x="3943350" y="3938588"/>
          <p14:tracePt t="15708" x="3911600" y="3975100"/>
          <p14:tracePt t="15714" x="3854450" y="4038600"/>
          <p14:tracePt t="15718" x="3816350" y="4076700"/>
          <p14:tracePt t="15725" x="3784600" y="4102100"/>
          <p14:tracePt t="15729" x="3722688" y="4152900"/>
          <p14:tracePt t="15733" x="3703638" y="4165600"/>
          <p14:tracePt t="15737" x="3678238" y="4178300"/>
          <p14:tracePt t="15744" x="3621088" y="4210050"/>
          <p14:tracePt t="15748" x="3582988" y="4222750"/>
          <p14:tracePt t="15753" x="3563938" y="4222750"/>
          <p14:tracePt t="15759" x="3519488" y="4229100"/>
          <p14:tracePt t="15763" x="3494088" y="4229100"/>
          <p14:tracePt t="15768" x="3468688" y="4229100"/>
          <p14:tracePt t="15776" x="3406775" y="4229100"/>
          <p14:tracePt t="15780" x="3381375" y="4229100"/>
          <p14:tracePt t="15784" x="3343275" y="4222750"/>
          <p14:tracePt t="15792" x="3292475" y="4216400"/>
          <p14:tracePt t="15796" x="3248025" y="4203700"/>
          <p14:tracePt t="15800" x="3209925" y="4197350"/>
          <p14:tracePt t="15809" x="3146425" y="4184650"/>
          <p14:tracePt t="15815" x="3090863" y="4171950"/>
          <p14:tracePt t="15820" x="3052763" y="4159250"/>
          <p14:tracePt t="15825" x="3008313" y="4146550"/>
          <p14:tracePt t="15830" x="2970213" y="4133850"/>
          <p14:tracePt t="15840" x="2913063" y="4114800"/>
          <p14:tracePt t="15849" x="2830513" y="4089400"/>
          <p14:tracePt t="15856" x="2786063" y="4070350"/>
          <p14:tracePt t="15862" x="2762250" y="4064000"/>
          <p14:tracePt t="15869" x="2730500" y="4051300"/>
          <p14:tracePt t="15873" x="2724150" y="4051300"/>
          <p14:tracePt t="15879" x="2711450" y="4044950"/>
          <p14:tracePt t="15888" x="2705100" y="4044950"/>
          <p14:tracePt t="15956" x="2705100" y="4038600"/>
          <p14:tracePt t="15966" x="2705100" y="4032250"/>
          <p14:tracePt t="16045" x="2711450" y="4032250"/>
          <p14:tracePt t="16053" x="2730500" y="4032250"/>
          <p14:tracePt t="16063" x="2755900" y="4038600"/>
          <p14:tracePt t="16072" x="2768600" y="4038600"/>
          <p14:tracePt t="16080" x="2805113" y="4044950"/>
          <p14:tracePt t="16088" x="2843213" y="4057650"/>
          <p14:tracePt t="16095" x="2881313" y="4057650"/>
          <p14:tracePt t="16106" x="2932113" y="4064000"/>
          <p14:tracePt t="16116" x="3027363" y="4089400"/>
          <p14:tracePt t="16125" x="3097213" y="4095750"/>
          <p14:tracePt t="16131" x="3133725" y="4102100"/>
          <p14:tracePt t="16137" x="3178175" y="4108450"/>
          <p14:tracePt t="16143" x="3228975" y="4121150"/>
          <p14:tracePt t="16151" x="3273425" y="4127500"/>
          <p14:tracePt t="16157" x="3298825" y="4133850"/>
          <p14:tracePt t="16161" x="3317875" y="4140200"/>
          <p14:tracePt t="16166" x="3336925" y="4140200"/>
          <p14:tracePt t="16171" x="3336925" y="4146550"/>
          <p14:tracePt t="16177" x="3349625" y="4146550"/>
          <p14:tracePt t="16184" x="3355975" y="4146550"/>
          <p14:tracePt t="16207" x="3362325" y="4146550"/>
          <p14:tracePt t="16221" x="3368675" y="4146550"/>
          <p14:tracePt t="16224" x="3381375" y="4146550"/>
          <p14:tracePt t="16231" x="3394075" y="4146550"/>
          <p14:tracePt t="16236" x="3406775" y="4146550"/>
          <p14:tracePt t="16244" x="3419475" y="4146550"/>
          <p14:tracePt t="16251" x="3449638" y="4146550"/>
          <p14:tracePt t="16257" x="3455988" y="4146550"/>
          <p14:tracePt t="16265" x="3468688" y="4146550"/>
          <p14:tracePt t="16272" x="3481388" y="4146550"/>
          <p14:tracePt t="16281" x="3487738" y="4146550"/>
          <p14:tracePt t="17142" x="3487738" y="4159250"/>
          <p14:tracePt t="17147" x="3487738" y="4165600"/>
          <p14:tracePt t="17155" x="3487738" y="4178300"/>
          <p14:tracePt t="17160" x="3487738" y="4184650"/>
          <p14:tracePt t="17392" x="3487738" y="4191000"/>
          <p14:tracePt t="17396" x="3494088" y="4203700"/>
          <p14:tracePt t="17401" x="3519488" y="4222750"/>
          <p14:tracePt t="17409" x="3563938" y="4254500"/>
          <p14:tracePt t="17414" x="3602038" y="4286250"/>
          <p14:tracePt t="17423" x="3665538" y="4322763"/>
          <p14:tracePt t="17429" x="3803650" y="4405313"/>
          <p14:tracePt t="17435" x="3886200" y="4443413"/>
          <p14:tracePt t="17441" x="3981450" y="4494213"/>
          <p14:tracePt t="17446" x="4064000" y="4519613"/>
          <p14:tracePt t="17455" x="4138613" y="4538663"/>
          <p14:tracePt t="17460" x="4227513" y="4545013"/>
          <p14:tracePt t="17464" x="4265613" y="4545013"/>
          <p14:tracePt t="17471" x="4316413" y="4545013"/>
          <p14:tracePt t="17476" x="4373563" y="4545013"/>
          <p14:tracePt t="17481" x="4405313" y="4532313"/>
          <p14:tracePt t="17489" x="4441825" y="4506913"/>
          <p14:tracePt t="17494" x="4492625" y="4475163"/>
          <p14:tracePt t="17499" x="4518025" y="4449763"/>
          <p14:tracePt t="17503" x="4543425" y="4418013"/>
          <p14:tracePt t="17507" x="4562475" y="4398963"/>
          <p14:tracePt t="17510" x="4581525" y="4367213"/>
          <p14:tracePt t="17518" x="4600575" y="4322763"/>
          <p14:tracePt t="17524" x="4619625" y="4273550"/>
          <p14:tracePt t="17530" x="4632325" y="4210050"/>
          <p14:tracePt t="17535" x="4638675" y="4165600"/>
          <p14:tracePt t="17539" x="4645025" y="4102100"/>
          <p14:tracePt t="17544" x="4645025" y="4057650"/>
          <p14:tracePt t="17553" x="4645025" y="3956050"/>
          <p14:tracePt t="17560" x="4645025" y="3887788"/>
          <p14:tracePt t="17567" x="4645025" y="3792538"/>
          <p14:tracePt t="17572" x="4645025" y="3748088"/>
          <p14:tracePt t="17578" x="4632325" y="3684588"/>
          <p14:tracePt t="17583" x="4625975" y="3621088"/>
          <p14:tracePt t="17588" x="4619625" y="3584575"/>
          <p14:tracePt t="17597" x="4600575" y="3502025"/>
          <p14:tracePt t="17602" x="4581525" y="3425825"/>
          <p14:tracePt t="17607" x="4562475" y="3368675"/>
          <p14:tracePt t="17611" x="4543425" y="3317875"/>
          <p14:tracePt t="17615" x="4524375" y="3267075"/>
          <p14:tracePt t="17620" x="4498975" y="3217863"/>
          <p14:tracePt t="17628" x="4448175" y="3122613"/>
          <p14:tracePt t="17633" x="4405313" y="3059113"/>
          <p14:tracePt t="17637" x="4386263" y="3027363"/>
          <p14:tracePt t="17643" x="4354513" y="2989263"/>
          <p14:tracePt t="17647" x="4329113" y="2963863"/>
          <p14:tracePt t="17652" x="4316413" y="2944813"/>
          <p14:tracePt t="17660" x="4291013" y="2914650"/>
          <p14:tracePt t="17666" x="4278313" y="2914650"/>
          <p14:tracePt t="17670" x="4271963" y="2908300"/>
          <p14:tracePt t="17689" x="4265613" y="2908300"/>
          <p14:tracePt t="17699" x="4259263" y="2908300"/>
          <p14:tracePt t="17746" x="4252913" y="2908300"/>
          <p14:tracePt t="17759" x="4240213" y="2908300"/>
          <p14:tracePt t="17766" x="4221163" y="2901950"/>
          <p14:tracePt t="17774" x="4202113" y="2882900"/>
          <p14:tracePt t="17780" x="4183063" y="2876550"/>
          <p14:tracePt t="17785" x="4170363" y="2870200"/>
          <p14:tracePt t="17801" x="4164013" y="2863850"/>
          <p14:tracePt t="17817" x="4164013" y="2857500"/>
          <p14:tracePt t="17826" x="4164013" y="2844800"/>
          <p14:tracePt t="17835" x="4164013" y="2787650"/>
          <p14:tracePt t="17842" x="4164013" y="2755900"/>
          <p14:tracePt t="17847" x="4164013" y="2717800"/>
          <p14:tracePt t="17852" x="4157663" y="2673350"/>
          <p14:tracePt t="17856" x="4157663" y="2654300"/>
          <p14:tracePt t="17866" x="4144963" y="2560638"/>
          <p14:tracePt t="17871" x="4138613" y="2509838"/>
          <p14:tracePt t="17879" x="4119563" y="2401888"/>
          <p14:tracePt t="17885" x="4094163" y="2306638"/>
          <p14:tracePt t="17893" x="4064000" y="2200275"/>
          <p14:tracePt t="17898" x="4019550" y="2098675"/>
          <p14:tracePt t="17904" x="3987800" y="2009775"/>
          <p14:tracePt t="17910" x="3937000" y="1901825"/>
          <p14:tracePt t="17914" x="3905250" y="1833563"/>
          <p14:tracePt t="17918" x="3873500" y="1763713"/>
          <p14:tracePt t="17926" x="3835400" y="1674813"/>
          <p14:tracePt t="17933" x="3765550" y="1524000"/>
          <p14:tracePt t="17940" x="3729038" y="1435100"/>
          <p14:tracePt t="17945" x="3703638" y="1377950"/>
          <p14:tracePt t="17949" x="3684588" y="1327150"/>
          <p14:tracePt t="17957" x="3671888" y="1276350"/>
          <p14:tracePt t="17962" x="3659188" y="1244600"/>
          <p14:tracePt t="17966" x="3646488" y="1219200"/>
          <p14:tracePt t="17973" x="3633788" y="1182688"/>
          <p14:tracePt t="17977" x="3627438" y="1176338"/>
          <p14:tracePt t="17981" x="3627438" y="1163638"/>
          <p14:tracePt t="17989" x="3621088" y="1144588"/>
          <p14:tracePt t="17993" x="3614738" y="1125538"/>
          <p14:tracePt t="17996" x="3608388" y="1112838"/>
          <p14:tracePt t="18001" x="3608388" y="1106488"/>
          <p14:tracePt t="18006" x="3608388" y="1100138"/>
          <p14:tracePt t="18010" x="3602038" y="1100138"/>
          <p14:tracePt t="18017" x="3595688" y="1087438"/>
          <p14:tracePt t="18022" x="3595688" y="1081088"/>
          <p14:tracePt t="18028" x="3595688" y="1068388"/>
          <p14:tracePt t="18036" x="3595688" y="1062038"/>
          <p14:tracePt t="18040" x="3595688" y="1049338"/>
          <p14:tracePt t="18051" x="3595688" y="1030288"/>
          <p14:tracePt t="18058" x="3595688" y="1017588"/>
          <p14:tracePt t="18065" x="3595688" y="998538"/>
          <p14:tracePt t="18067" x="3595688" y="992188"/>
          <p14:tracePt t="18070" x="3595688" y="985838"/>
          <p14:tracePt t="18076" x="3595688" y="973138"/>
          <p14:tracePt t="18086" x="3595688" y="954088"/>
          <p14:tracePt t="18091" x="3595688" y="947738"/>
          <p14:tracePt t="18095" x="3595688" y="935038"/>
          <p14:tracePt t="18099" x="3595688" y="928688"/>
          <p14:tracePt t="18112" x="3595688" y="915988"/>
          <p14:tracePt t="18197" x="3595688" y="909638"/>
          <p14:tracePt t="18207" x="3589338" y="909638"/>
          <p14:tracePt t="18212" x="3570288" y="915988"/>
          <p14:tracePt t="18219" x="3544888" y="941388"/>
          <p14:tracePt t="18230" x="3468688" y="1023938"/>
          <p14:tracePt t="18240" x="3387725" y="1100138"/>
          <p14:tracePt t="18248" x="3241675" y="1238250"/>
          <p14:tracePt t="18257" x="3121025" y="1333500"/>
          <p14:tracePt t="18263" x="3008313" y="1390650"/>
          <p14:tracePt t="18274" x="2913063" y="1435100"/>
          <p14:tracePt t="18282" x="2855913" y="1447800"/>
          <p14:tracePt t="18291" x="2811463" y="1460500"/>
          <p14:tracePt t="18296" x="2792413" y="1460500"/>
          <p14:tracePt t="18303" x="2774950" y="1460500"/>
          <p14:tracePt t="18307" x="2768600" y="1460500"/>
          <p14:tracePt t="18316" x="2755900" y="1460500"/>
          <p14:tracePt t="18333" x="2749550" y="1460500"/>
          <p14:tracePt t="18340" x="2743200" y="1460500"/>
          <p14:tracePt t="18343" x="2736850" y="1460500"/>
          <p14:tracePt t="18350" x="2717800" y="1447800"/>
          <p14:tracePt t="18353" x="2711450" y="1428750"/>
          <p14:tracePt t="18358" x="2705100" y="1422400"/>
          <p14:tracePt t="18365" x="2679700" y="1403350"/>
          <p14:tracePt t="18369" x="2660650" y="1390650"/>
          <p14:tracePt t="18374" x="2647950" y="1377950"/>
          <p14:tracePt t="18382" x="2622550" y="1346200"/>
          <p14:tracePt t="18387" x="2597150" y="1314450"/>
          <p14:tracePt t="18392" x="2584450" y="1308100"/>
          <p14:tracePt t="18397" x="2559050" y="1263650"/>
          <p14:tracePt t="18401" x="2540000" y="1238250"/>
          <p14:tracePt t="18406" x="2527300" y="1212850"/>
          <p14:tracePt t="18415" x="2495550" y="1163638"/>
          <p14:tracePt t="18419" x="2476500" y="1125538"/>
          <p14:tracePt t="18426" x="2457450" y="1087438"/>
          <p14:tracePt t="18430" x="2433638" y="1049338"/>
          <p14:tracePt t="18435" x="2420938" y="1017588"/>
          <p14:tracePt t="18443" x="2395538" y="960438"/>
          <p14:tracePt t="18449" x="2382838" y="928688"/>
          <p14:tracePt t="18454" x="2370138" y="896938"/>
          <p14:tracePt t="18461" x="2357438" y="858838"/>
          <p14:tracePt t="18466" x="2351088" y="835025"/>
          <p14:tracePt t="18474" x="2351088" y="815975"/>
          <p14:tracePt t="18478" x="2351088" y="790575"/>
          <p14:tracePt t="18482" x="2351088" y="777875"/>
          <p14:tracePt t="18493" x="2351088" y="739775"/>
          <p14:tracePt t="18498" x="2351088" y="720725"/>
          <p14:tracePt t="18507" x="2351088" y="688975"/>
          <p14:tracePt t="18511" x="2351088" y="657225"/>
          <p14:tracePt t="18516" x="2351088" y="631825"/>
          <p14:tracePt t="18523" x="2357438" y="612775"/>
          <p14:tracePt t="18527" x="2363788" y="568325"/>
          <p14:tracePt t="18530" x="2363788" y="561975"/>
          <p14:tracePt t="18537" x="2370138" y="506413"/>
          <p14:tracePt t="18542" x="2389188" y="461963"/>
          <p14:tracePt t="18545" x="2389188" y="449263"/>
          <p14:tracePt t="18551" x="2389188" y="430213"/>
          <p14:tracePt t="18556" x="2395538" y="392113"/>
          <p14:tracePt t="18560" x="2408238" y="366713"/>
          <p14:tracePt t="18567" x="2414588" y="334963"/>
          <p14:tracePt t="18573" x="2427288" y="303213"/>
          <p14:tracePt t="18578" x="2439988" y="277813"/>
          <p14:tracePt t="18583" x="2457450" y="246063"/>
          <p14:tracePt t="18587" x="2463800" y="239713"/>
          <p14:tracePt t="18591" x="2476500" y="214313"/>
          <p14:tracePt t="18595" x="2489200" y="195263"/>
          <p14:tracePt t="18602" x="2508250" y="171450"/>
          <p14:tracePt t="18608" x="2540000" y="158750"/>
          <p14:tracePt t="18611" x="2546350" y="146050"/>
          <p14:tracePt t="18618" x="2578100" y="127000"/>
          <p14:tracePt t="18622" x="2584450" y="114300"/>
          <p14:tracePt t="18626" x="2609850" y="101600"/>
          <p14:tracePt t="18635" x="2647950" y="88900"/>
          <p14:tracePt t="18639" x="2667000" y="69850"/>
          <p14:tracePt t="18643" x="2673350" y="69850"/>
          <p14:tracePt t="18652" x="2736850" y="44450"/>
          <p14:tracePt t="18664" x="2792413" y="38100"/>
          <p14:tracePt t="18671" x="2830513" y="31750"/>
          <p14:tracePt t="18679" x="2887663" y="31750"/>
          <p14:tracePt t="18684" x="2919413" y="31750"/>
          <p14:tracePt t="18688" x="2932113" y="31750"/>
          <p14:tracePt t="18696" x="2989263" y="31750"/>
          <p14:tracePt t="18701" x="3021013" y="31750"/>
          <p14:tracePt t="18707" x="3052763" y="31750"/>
          <p14:tracePt t="18711" x="3084513" y="38100"/>
          <p14:tracePt t="18716" x="3097213" y="38100"/>
          <p14:tracePt t="18721" x="3121025" y="44450"/>
          <p14:tracePt t="18729" x="3146425" y="50800"/>
          <p14:tracePt t="18733" x="3165475" y="63500"/>
          <p14:tracePt t="18736" x="3171825" y="69850"/>
          <p14:tracePt t="18740" x="3190875" y="76200"/>
          <p14:tracePt t="18743" x="3197225" y="76200"/>
          <p14:tracePt t="18747" x="3203575" y="82550"/>
          <p14:tracePt t="18751" x="3209925" y="88900"/>
          <p14:tracePt t="18759" x="3228975" y="114300"/>
          <p14:tracePt t="18762" x="3241675" y="127000"/>
          <p14:tracePt t="18765" x="3241675" y="139700"/>
          <p14:tracePt t="18770" x="3241675" y="146050"/>
          <p14:tracePt t="18784" x="3267075" y="239713"/>
          <p14:tracePt t="18791" x="3273425" y="271463"/>
          <p14:tracePt t="18796" x="3279775" y="322263"/>
          <p14:tracePt t="18803" x="3286125" y="373063"/>
          <p14:tracePt t="18813" x="3292475" y="442913"/>
          <p14:tracePt t="18824" x="3298825" y="517525"/>
          <p14:tracePt t="18834" x="3305175" y="612775"/>
          <p14:tracePt t="18842" x="3317875" y="682625"/>
          <p14:tracePt t="18849" x="3330575" y="727075"/>
          <p14:tracePt t="18856" x="3330575" y="777875"/>
          <p14:tracePt t="18863" x="3330575" y="796925"/>
          <p14:tracePt t="18868" x="3330575" y="822325"/>
          <p14:tracePt t="18872" x="3330575" y="835025"/>
          <p14:tracePt t="18876" x="3330575" y="847725"/>
          <p14:tracePt t="18882" x="3330575" y="858838"/>
          <p14:tracePt t="18889" x="3330575" y="884238"/>
          <p14:tracePt t="18894" x="3330575" y="896938"/>
          <p14:tracePt t="18905" x="3317875" y="941388"/>
          <p14:tracePt t="18913" x="3305175" y="966788"/>
          <p14:tracePt t="18918" x="3273425" y="998538"/>
          <p14:tracePt t="18925" x="3254375" y="1036638"/>
          <p14:tracePt t="18933" x="3235325" y="1055688"/>
          <p14:tracePt t="18938" x="3209925" y="1074738"/>
          <p14:tracePt t="18946" x="3178175" y="1100138"/>
          <p14:tracePt t="18951" x="3152775" y="1119188"/>
          <p14:tracePt t="18958" x="3127375" y="1131888"/>
          <p14:tracePt t="18964" x="3108325" y="1138238"/>
          <p14:tracePt t="18968" x="3097213" y="1150938"/>
          <p14:tracePt t="18972" x="3084513" y="1157288"/>
          <p14:tracePt t="18977" x="3065463" y="1157288"/>
          <p14:tracePt t="18981" x="3052763" y="1157288"/>
          <p14:tracePt t="18984" x="3046413" y="1157288"/>
          <p14:tracePt t="18988" x="3027363" y="1157288"/>
          <p14:tracePt t="19000" x="2989263" y="1157288"/>
          <p14:tracePt t="19006" x="2976563" y="1157288"/>
          <p14:tracePt t="19010" x="2970213" y="1157288"/>
          <p14:tracePt t="19013" x="2963863" y="1157288"/>
          <p14:tracePt t="19016" x="2957513" y="1157288"/>
          <p14:tracePt t="19020" x="2944813" y="1150938"/>
          <p14:tracePt t="19026" x="2919413" y="1131888"/>
          <p14:tracePt t="19030" x="2913063" y="1125538"/>
          <p14:tracePt t="19033" x="2900363" y="1119188"/>
          <p14:tracePt t="19040" x="2881313" y="1106488"/>
          <p14:tracePt t="19044" x="2862263" y="1087438"/>
          <p14:tracePt t="19048" x="2855913" y="1081088"/>
          <p14:tracePt t="19051" x="2843213" y="1068388"/>
          <p14:tracePt t="19058" x="2824163" y="1036638"/>
          <p14:tracePt t="19062" x="2811463" y="1017588"/>
          <p14:tracePt t="19066" x="2805113" y="1004888"/>
          <p14:tracePt t="19072" x="2798763" y="992188"/>
          <p14:tracePt t="19077" x="2774950" y="954088"/>
          <p14:tracePt t="19081" x="2768600" y="922338"/>
          <p14:tracePt t="19088" x="2762250" y="890588"/>
          <p14:tracePt t="19093" x="2762250" y="858838"/>
          <p14:tracePt t="19097" x="2755900" y="835025"/>
          <p14:tracePt t="19104" x="2749550" y="803275"/>
          <p14:tracePt t="19109" x="2749550" y="771525"/>
          <p14:tracePt t="19114" x="2743200" y="758825"/>
          <p14:tracePt t="19121" x="2743200" y="714375"/>
          <p14:tracePt t="19127" x="2736850" y="688975"/>
          <p14:tracePt t="19134" x="2736850" y="650875"/>
          <p14:tracePt t="19139" x="2736850" y="638175"/>
          <p14:tracePt t="19143" x="2736850" y="619125"/>
          <p14:tracePt t="19151" x="2736850" y="581025"/>
          <p14:tracePt t="19156" x="2736850" y="561975"/>
          <p14:tracePt t="19161" x="2736850" y="536575"/>
          <p14:tracePt t="19167" x="2749550" y="512763"/>
          <p14:tracePt t="19172" x="2755900" y="500063"/>
          <p14:tracePt t="19176" x="2762250" y="468313"/>
          <p14:tracePt t="19184" x="2786063" y="436563"/>
          <p14:tracePt t="19189" x="2798763" y="417513"/>
          <p14:tracePt t="19196" x="2830513" y="366713"/>
          <p14:tracePt t="19201" x="2849563" y="341313"/>
          <p14:tracePt t="19207" x="2868613" y="328613"/>
          <p14:tracePt t="19216" x="2906713" y="296863"/>
          <p14:tracePt t="19223" x="2919413" y="284163"/>
          <p14:tracePt t="19231" x="2976563" y="246063"/>
          <p14:tracePt t="19235" x="2982913" y="246063"/>
          <p14:tracePt t="19239" x="3001963" y="239713"/>
          <p14:tracePt t="19246" x="3033713" y="220663"/>
          <p14:tracePt t="19250" x="3052763" y="207963"/>
          <p14:tracePt t="19253" x="3059113" y="207963"/>
          <p14:tracePt t="19258" x="3084513" y="201613"/>
          <p14:tracePt t="19261" x="3090863" y="195263"/>
          <p14:tracePt t="19264" x="3101975" y="195263"/>
          <p14:tracePt t="19268" x="3108325" y="188913"/>
          <p14:tracePt t="19274" x="3121025" y="188913"/>
          <p14:tracePt t="19278" x="3152775" y="182563"/>
          <p14:tracePt t="19284" x="3159125" y="182563"/>
          <p14:tracePt t="19288" x="3178175" y="182563"/>
          <p14:tracePt t="19292" x="3184525" y="182563"/>
          <p14:tracePt t="19296" x="3203575" y="182563"/>
          <p14:tracePt t="19306" x="3241675" y="195263"/>
          <p14:tracePt t="19312" x="3305175" y="220663"/>
          <p14:tracePt t="19318" x="3336925" y="252413"/>
          <p14:tracePt t="19324" x="3381375" y="284163"/>
          <p14:tracePt t="19328" x="3394075" y="296863"/>
          <p14:tracePt t="19332" x="3419475" y="322263"/>
          <p14:tracePt t="19339" x="3436938" y="334963"/>
          <p14:tracePt t="19342" x="3462338" y="373063"/>
          <p14:tracePt t="19346" x="3475038" y="392113"/>
          <p14:tracePt t="19351" x="3494088" y="423863"/>
          <p14:tracePt t="19355" x="3494088" y="436563"/>
          <p14:tracePt t="19358" x="3513138" y="468313"/>
          <p14:tracePt t="19362" x="3519488" y="487363"/>
          <p14:tracePt t="19369" x="3532188" y="517525"/>
          <p14:tracePt t="19374" x="3544888" y="568325"/>
          <p14:tracePt t="19378" x="3551238" y="606425"/>
          <p14:tracePt t="19383" x="3551238" y="638175"/>
          <p14:tracePt t="19386" x="3551238" y="676275"/>
          <p14:tracePt t="19390" x="3551238" y="688975"/>
          <p14:tracePt t="19393" x="3551238" y="720725"/>
          <p14:tracePt t="19395" x="3551238" y="746125"/>
          <p14:tracePt t="19403" x="3551238" y="796925"/>
          <p14:tracePt t="19407" x="3551238" y="847725"/>
          <p14:tracePt t="19411" x="3538538" y="890588"/>
          <p14:tracePt t="19417" x="3519488" y="935038"/>
          <p14:tracePt t="19420" x="3500438" y="966788"/>
          <p14:tracePt t="19423" x="3494088" y="979488"/>
          <p14:tracePt t="19426" x="3475038" y="998538"/>
          <p14:tracePt t="19434" x="3455988" y="1036638"/>
          <p14:tracePt t="19438" x="3430588" y="1062038"/>
          <p14:tracePt t="19442" x="3406775" y="1081088"/>
          <p14:tracePt t="19447" x="3387725" y="1106488"/>
          <p14:tracePt t="19450" x="3355975" y="1125538"/>
          <p14:tracePt t="19456" x="3336925" y="1138238"/>
          <p14:tracePt t="19467" x="3228975" y="1176338"/>
          <p14:tracePt t="19472" x="3178175" y="1195388"/>
          <p14:tracePt t="19477" x="3101975" y="1206500"/>
          <p14:tracePt t="19481" x="3040063" y="1219200"/>
          <p14:tracePt t="19485" x="2989263" y="1219200"/>
          <p14:tracePt t="19489" x="2932113" y="1225550"/>
          <p14:tracePt t="19497" x="2786063" y="1225550"/>
          <p14:tracePt t="19503" x="2705100" y="1231900"/>
          <p14:tracePt t="19510" x="2597150" y="1231900"/>
          <p14:tracePt t="19515" x="2527300" y="1231900"/>
          <p14:tracePt t="19520" x="2470150" y="1225550"/>
          <p14:tracePt t="19529" x="2395538" y="1212850"/>
          <p14:tracePt t="19534" x="2344738" y="1189038"/>
          <p14:tracePt t="19541" x="2306638" y="1163638"/>
          <p14:tracePt t="19545" x="2268538" y="1144588"/>
          <p14:tracePt t="19550" x="2255838" y="1125538"/>
          <p14:tracePt t="19556" x="2230438" y="1106488"/>
          <p14:tracePt t="19561" x="2211388" y="1068388"/>
          <p14:tracePt t="19565" x="2198688" y="1049338"/>
          <p14:tracePt t="19571" x="2192338" y="1030288"/>
          <p14:tracePt t="19577" x="2173288" y="985838"/>
          <p14:tracePt t="19582" x="2166938" y="941388"/>
          <p14:tracePt t="19589" x="2166938" y="915988"/>
          <p14:tracePt t="19596" x="2166938" y="865188"/>
          <p14:tracePt t="19604" x="2166938" y="822325"/>
          <p14:tracePt t="19612" x="2166938" y="765175"/>
          <p14:tracePt t="19619" x="2198688" y="720725"/>
          <p14:tracePt t="19627" x="2230438" y="669925"/>
          <p14:tracePt t="19635" x="2255838" y="644525"/>
          <p14:tracePt t="19642" x="2306638" y="612775"/>
          <p14:tracePt t="19647" x="2319338" y="600075"/>
          <p14:tracePt t="19653" x="2351088" y="587375"/>
          <p14:tracePt t="19658" x="2363788" y="587375"/>
          <p14:tracePt t="19662" x="2376488" y="581025"/>
          <p14:tracePt t="19670" x="2389188" y="574675"/>
          <p14:tracePt t="19747" x="2401888" y="574675"/>
          <p14:tracePt t="19753" x="2408238" y="587375"/>
          <p14:tracePt t="19760" x="2439988" y="600075"/>
          <p14:tracePt t="19767" x="2508250" y="631825"/>
          <p14:tracePt t="19776" x="2609850" y="657225"/>
          <p14:tracePt t="19785" x="2849563" y="695325"/>
          <p14:tracePt t="19795" x="3140075" y="727075"/>
          <p14:tracePt t="19802" x="3381375" y="739775"/>
          <p14:tracePt t="19812" x="3690938" y="765175"/>
          <p14:tracePt t="19818" x="3994150" y="784225"/>
          <p14:tracePt t="19829" x="4367213" y="803275"/>
          <p14:tracePt t="19837" x="4651375" y="828675"/>
          <p14:tracePt t="19845" x="4929188" y="854075"/>
          <p14:tracePt t="19851" x="5067300" y="871538"/>
          <p14:tracePt t="19860" x="5226050" y="884238"/>
          <p14:tracePt t="19865" x="5308600" y="896938"/>
          <p14:tracePt t="19874" x="5384800" y="909638"/>
          <p14:tracePt t="19879" x="5408613" y="915988"/>
          <p14:tracePt t="19884" x="5453063" y="922338"/>
          <p14:tracePt t="19888" x="5465763" y="928688"/>
          <p14:tracePt t="19892" x="5484813" y="928688"/>
          <p14:tracePt t="19896" x="5491163" y="928688"/>
          <p14:tracePt t="19902" x="5516563" y="928688"/>
          <p14:tracePt t="19907" x="5548313" y="935038"/>
          <p14:tracePt t="19912" x="5567363" y="935038"/>
          <p14:tracePt t="19917" x="5586413" y="935038"/>
          <p14:tracePt t="19921" x="5599113" y="941388"/>
          <p14:tracePt t="19925" x="5605463" y="941388"/>
          <p14:tracePt t="19930" x="5618163" y="941388"/>
          <p14:tracePt t="19938" x="5630863" y="941388"/>
          <p14:tracePt t="19971" x="5637213" y="941388"/>
          <p14:tracePt t="20085" x="5637213" y="954088"/>
          <p14:tracePt t="20095" x="5637213" y="979488"/>
          <p14:tracePt t="20100" x="5643563" y="979488"/>
          <p14:tracePt t="20107" x="5649913" y="992188"/>
          <p14:tracePt t="20111" x="5649913" y="998538"/>
          <p14:tracePt t="20116" x="5649913" y="1004888"/>
          <p14:tracePt t="20126" x="5656263" y="1023938"/>
          <p14:tracePt t="20133" x="5656263" y="1042988"/>
          <p14:tracePt t="20142" x="5656263" y="1062038"/>
          <p14:tracePt t="20147" x="5662613" y="1074738"/>
          <p14:tracePt t="20158" x="5662613" y="1112838"/>
          <p14:tracePt t="20166" x="5656263" y="1131888"/>
          <p14:tracePt t="20171" x="5649913" y="1150938"/>
          <p14:tracePt t="20175" x="5637213" y="1157288"/>
          <p14:tracePt t="20180" x="5624513" y="1169988"/>
          <p14:tracePt t="20189" x="5605463" y="1182688"/>
          <p14:tracePt t="20195" x="5586413" y="1189038"/>
          <p14:tracePt t="20202" x="5567363" y="1195388"/>
          <p14:tracePt t="20206" x="5554663" y="1200150"/>
          <p14:tracePt t="20210" x="5535613" y="1200150"/>
          <p14:tracePt t="20217" x="5491163" y="1200150"/>
          <p14:tracePt t="20225" x="5434013" y="1200150"/>
          <p14:tracePt t="20231" x="5378450" y="1182688"/>
          <p14:tracePt t="20235" x="5353050" y="1169988"/>
          <p14:tracePt t="20240" x="5308600" y="1150938"/>
          <p14:tracePt t="20246" x="5264150" y="1131888"/>
          <p14:tracePt t="20251" x="5219700" y="1112838"/>
          <p14:tracePt t="20255" x="5207000" y="1100138"/>
          <p14:tracePt t="20259" x="5187950" y="1087438"/>
          <p14:tracePt t="20268" x="5162550" y="1055688"/>
          <p14:tracePt t="20272" x="5149850" y="1042988"/>
          <p14:tracePt t="20279" x="5130800" y="1023938"/>
          <p14:tracePt t="20284" x="5124450" y="992188"/>
          <p14:tracePt t="20288" x="5111750" y="979488"/>
          <p14:tracePt t="20295" x="5105400" y="960438"/>
          <p14:tracePt t="20298" x="5099050" y="928688"/>
          <p14:tracePt t="20301" x="5099050" y="909638"/>
          <p14:tracePt t="20305" x="5092700" y="896938"/>
          <p14:tracePt t="20310" x="5092700" y="865188"/>
          <p14:tracePt t="20315" x="5086350" y="835025"/>
          <p14:tracePt t="20318" x="5086350" y="815975"/>
          <p14:tracePt t="20321" x="5086350" y="803275"/>
          <p14:tracePt t="20327" x="5099050" y="765175"/>
          <p14:tracePt t="20332" x="5124450" y="714375"/>
          <p14:tracePt t="20336" x="5143500" y="688975"/>
          <p14:tracePt t="20341" x="5168900" y="650875"/>
          <p14:tracePt t="20344" x="5187950" y="619125"/>
          <p14:tracePt t="20347" x="5213350" y="587375"/>
          <p14:tracePt t="20350" x="5232400" y="561975"/>
          <p14:tracePt t="20357" x="5264150" y="517525"/>
          <p14:tracePt t="20362" x="5308600" y="468313"/>
          <p14:tracePt t="20366" x="5353050" y="423863"/>
          <p14:tracePt t="20372" x="5389563" y="392113"/>
          <p14:tracePt t="20376" x="5421313" y="373063"/>
          <p14:tracePt t="20378" x="5434013" y="360363"/>
          <p14:tracePt t="20382" x="5453063" y="347663"/>
          <p14:tracePt t="20386" x="5478463" y="322263"/>
          <p14:tracePt t="20393" x="5516563" y="303213"/>
          <p14:tracePt t="20397" x="5535613" y="290513"/>
          <p14:tracePt t="20402" x="5567363" y="277813"/>
          <p14:tracePt t="20407" x="5586413" y="271463"/>
          <p14:tracePt t="20411" x="5611813" y="271463"/>
          <p14:tracePt t="20416" x="5637213" y="271463"/>
          <p14:tracePt t="20424" x="5668963" y="271463"/>
          <p14:tracePt t="20427" x="5694363" y="271463"/>
          <p14:tracePt t="20432" x="5707063" y="271463"/>
          <p14:tracePt t="20438" x="5756275" y="271463"/>
          <p14:tracePt t="20441" x="5788025" y="290513"/>
          <p14:tracePt t="20444" x="5800725" y="303213"/>
          <p14:tracePt t="20451" x="5832475" y="328613"/>
          <p14:tracePt t="20458" x="5895975" y="398463"/>
          <p14:tracePt t="20462" x="5934075" y="468313"/>
          <p14:tracePt t="20468" x="5991225" y="549275"/>
          <p14:tracePt t="20473" x="6010275" y="600075"/>
          <p14:tracePt t="20477" x="6053138" y="682625"/>
          <p14:tracePt t="20484" x="6084888" y="771525"/>
          <p14:tracePt t="20489" x="6103938" y="835025"/>
          <p14:tracePt t="20493" x="6116638" y="884238"/>
          <p14:tracePt t="20500" x="6122988" y="954088"/>
          <p14:tracePt t="20503" x="6122988" y="973138"/>
          <p14:tracePt t="20506" x="6122988" y="998538"/>
          <p14:tracePt t="20508" x="6122988" y="1023938"/>
          <p14:tracePt t="20516" x="6122988" y="1062038"/>
          <p14:tracePt t="20521" x="6122988" y="1081088"/>
          <p14:tracePt t="20524" x="6103938" y="1093788"/>
          <p14:tracePt t="20530" x="6091238" y="1100138"/>
          <p14:tracePt t="20533" x="6078538" y="1106488"/>
          <p14:tracePt t="20538" x="6046788" y="1112838"/>
          <p14:tracePt t="20542" x="6010275" y="1125538"/>
          <p14:tracePt t="20548" x="5965825" y="1131888"/>
          <p14:tracePt t="20551" x="5921375" y="1131888"/>
          <p14:tracePt t="20554" x="5883275" y="1131888"/>
          <p14:tracePt t="20557" x="5870575" y="1131888"/>
          <p14:tracePt t="20562" x="5819775" y="1131888"/>
          <p14:tracePt t="20566" x="5794375" y="1131888"/>
          <p14:tracePt t="20569" x="5749925" y="1131888"/>
          <p14:tracePt t="20572" x="5730875" y="1131888"/>
          <p14:tracePt t="20578" x="5675313" y="1112838"/>
          <p14:tracePt t="20581" x="5649913" y="1106488"/>
          <p14:tracePt t="20585" x="5624513" y="1093788"/>
          <p14:tracePt t="20589" x="5599113" y="1087438"/>
          <p14:tracePt t="20595" x="5567363" y="1074738"/>
          <p14:tracePt t="20598" x="5548313" y="1055688"/>
          <p14:tracePt t="20602" x="5535613" y="1049338"/>
          <p14:tracePt t="20613" x="5503863" y="1011238"/>
          <p14:tracePt t="20621" x="5478463" y="954088"/>
          <p14:tracePt t="20627" x="5465763" y="896938"/>
          <p14:tracePt t="20631" x="5465763" y="858838"/>
          <p14:tracePt t="20635" x="5465763" y="828675"/>
          <p14:tracePt t="20641" x="5465763" y="758825"/>
          <p14:tracePt t="20645" x="5465763" y="714375"/>
          <p14:tracePt t="20650" x="5472113" y="682625"/>
          <p14:tracePt t="20657" x="5491163" y="625475"/>
          <p14:tracePt t="20663" x="5529263" y="555625"/>
          <p14:tracePt t="20667" x="5554663" y="523875"/>
          <p14:tracePt t="20675" x="5599113" y="468313"/>
          <p14:tracePt t="20680" x="5643563" y="423863"/>
          <p14:tracePt t="20688" x="5694363" y="392113"/>
          <p14:tracePt t="20692" x="5730875" y="373063"/>
          <p14:tracePt t="20696" x="5768975" y="354013"/>
          <p14:tracePt t="20701" x="5807075" y="334963"/>
          <p14:tracePt t="20705" x="5838825" y="328613"/>
          <p14:tracePt t="20709" x="5876925" y="322263"/>
          <p14:tracePt t="20713" x="5902325" y="315913"/>
          <p14:tracePt t="20720" x="5959475" y="309563"/>
          <p14:tracePt t="20726" x="6003925" y="303213"/>
          <p14:tracePt t="20730" x="6029325" y="303213"/>
          <p14:tracePt t="20736" x="6065838" y="303213"/>
          <p14:tracePt t="20740" x="6084888" y="303213"/>
          <p14:tracePt t="20744" x="6103938" y="315913"/>
          <p14:tracePt t="20751" x="6142038" y="360363"/>
          <p14:tracePt t="20757" x="6173788" y="423863"/>
          <p14:tracePt t="20762" x="6199188" y="487363"/>
          <p14:tracePt t="20767" x="6218238" y="574675"/>
          <p14:tracePt t="20772" x="6230938" y="644525"/>
          <p14:tracePt t="20776" x="6237288" y="708025"/>
          <p14:tracePt t="20784" x="6243638" y="790575"/>
          <p14:tracePt t="20787" x="6249988" y="815975"/>
          <p14:tracePt t="20792" x="6249988" y="854075"/>
          <p14:tracePt t="20796" x="6256338" y="890588"/>
          <p14:tracePt t="20804" x="6256338" y="896938"/>
          <p14:tracePt t="20809" x="6256338" y="903288"/>
          <p14:tracePt t="20815" x="6256338" y="909638"/>
          <p14:tracePt t="20851" x="6256338" y="903288"/>
          <p14:tracePt t="20857" x="6256338" y="890588"/>
          <p14:tracePt t="20863" x="6243638" y="841375"/>
          <p14:tracePt t="20868" x="6230938" y="803275"/>
          <p14:tracePt t="20877" x="6230938" y="771525"/>
          <p14:tracePt t="20884" x="6224588" y="695325"/>
          <p14:tracePt t="20892" x="6224588" y="644525"/>
          <p14:tracePt t="20897" x="6218238" y="587375"/>
          <p14:tracePt t="20903" x="6218238" y="536575"/>
          <p14:tracePt t="20912" x="6218238" y="468313"/>
          <p14:tracePt t="20917" x="6218238" y="423863"/>
          <p14:tracePt t="20926" x="6224588" y="379413"/>
          <p14:tracePt t="20932" x="6262688" y="334963"/>
          <p14:tracePt t="20939" x="6275388" y="303213"/>
          <p14:tracePt t="20944" x="6307138" y="284163"/>
          <p14:tracePt t="20950" x="6345238" y="265113"/>
          <p14:tracePt t="20956" x="6369050" y="252413"/>
          <p14:tracePt t="20959" x="6394450" y="252413"/>
          <p14:tracePt t="20963" x="6413500" y="252413"/>
          <p14:tracePt t="20970" x="6445250" y="252413"/>
          <p14:tracePt t="20973" x="6470650" y="252413"/>
          <p14:tracePt t="20977" x="6489700" y="252413"/>
          <p14:tracePt t="20980" x="6508750" y="258763"/>
          <p14:tracePt t="20985" x="6534150" y="277813"/>
          <p14:tracePt t="20989" x="6546850" y="296863"/>
          <p14:tracePt t="20992" x="6584950" y="328613"/>
          <p14:tracePt t="20996" x="6610350" y="366713"/>
          <p14:tracePt t="21004" x="6661150" y="449263"/>
          <p14:tracePt t="21008" x="6697663" y="530225"/>
          <p14:tracePt t="21012" x="6729413" y="587375"/>
          <p14:tracePt t="21017" x="6761163" y="676275"/>
          <p14:tracePt t="21021" x="6773863" y="733425"/>
          <p14:tracePt t="21025" x="6786563" y="790575"/>
          <p14:tracePt t="21033" x="6786563" y="865188"/>
          <p14:tracePt t="21039" x="6786563" y="928688"/>
          <p14:tracePt t="21043" x="6786563" y="973138"/>
          <p14:tracePt t="21050" x="6780213" y="1011238"/>
          <p14:tracePt t="21055" x="6767513" y="1030288"/>
          <p14:tracePt t="21059" x="6761163" y="1036638"/>
          <p14:tracePt t="21065" x="6735763" y="1049338"/>
          <p14:tracePt t="21069" x="6723063" y="1055688"/>
          <p14:tracePt t="21074" x="6704013" y="1062038"/>
          <p14:tracePt t="21079" x="6692900" y="1062038"/>
          <p14:tracePt t="21085" x="6661150" y="1062038"/>
          <p14:tracePt t="21090" x="6642100" y="1062038"/>
          <p14:tracePt t="21099" x="6610350" y="1062038"/>
          <p14:tracePt t="21104" x="6597650" y="1062038"/>
          <p14:tracePt t="21107" x="6584950" y="1062038"/>
          <p14:tracePt t="21112" x="6578600" y="1062038"/>
          <p14:tracePt t="21115" x="6572250" y="1062038"/>
          <p14:tracePt t="21118" x="6565900" y="1062038"/>
          <p14:tracePt t="21121" x="6546850" y="1049338"/>
          <p14:tracePt t="21132" x="6540500" y="1036638"/>
          <p14:tracePt t="21137" x="6527800" y="1030288"/>
          <p14:tracePt t="21141" x="6515100" y="1017588"/>
          <p14:tracePt t="21146" x="6508750" y="1011238"/>
          <p14:tracePt t="21149" x="6496050" y="998538"/>
          <p14:tracePt t="21160" x="6496050" y="992188"/>
          <p14:tracePt t="21163" x="6496050" y="985838"/>
          <p14:tracePt t="21168" x="6489700" y="985838"/>
          <p14:tracePt t="21176" x="6489700" y="979488"/>
          <p14:tracePt t="21183" x="6489700" y="966788"/>
          <p14:tracePt t="21192" x="6489700" y="954088"/>
          <p14:tracePt t="21196" x="6508750" y="954088"/>
          <p14:tracePt t="21200" x="6527800" y="954088"/>
          <p14:tracePt t="21206" x="6565900" y="954088"/>
          <p14:tracePt t="21211" x="6591300" y="954088"/>
          <p14:tracePt t="21215" x="6623050" y="954088"/>
          <p14:tracePt t="21223" x="6692900" y="966788"/>
          <p14:tracePt t="21228" x="6761163" y="973138"/>
          <p14:tracePt t="21232" x="6811963" y="979488"/>
          <p14:tracePt t="21237" x="6869113" y="985838"/>
          <p14:tracePt t="21241" x="6932613" y="992188"/>
          <p14:tracePt t="21245" x="6970713" y="992188"/>
          <p14:tracePt t="21252" x="7045325" y="998538"/>
          <p14:tracePt t="21257" x="7134225" y="1004888"/>
          <p14:tracePt t="21262" x="7178675" y="1011238"/>
          <p14:tracePt t="21268" x="7254875" y="1017588"/>
          <p14:tracePt t="21272" x="7299325" y="1023938"/>
          <p14:tracePt t="21277" x="7361238" y="1023938"/>
          <p14:tracePt t="21284" x="7418388" y="1030288"/>
          <p14:tracePt t="21289" x="7475538" y="1036638"/>
          <p14:tracePt t="21293" x="7539038" y="1042988"/>
          <p14:tracePt t="21299" x="7583488" y="1042988"/>
          <p14:tracePt t="21303" x="7621588" y="1049338"/>
          <p14:tracePt t="21306" x="7646988" y="1049338"/>
          <p14:tracePt t="21310" x="7689850" y="1049338"/>
          <p14:tracePt t="21318" x="7747000" y="1049338"/>
          <p14:tracePt t="21322" x="7778750" y="1049338"/>
          <p14:tracePt t="21326" x="7816850" y="1036638"/>
          <p14:tracePt t="21333" x="7854950" y="1023938"/>
          <p14:tracePt t="21337" x="7880350" y="1011238"/>
          <p14:tracePt t="21340" x="7893050" y="998538"/>
          <p14:tracePt t="21345" x="7918450" y="979488"/>
          <p14:tracePt t="21349" x="7931150" y="966788"/>
          <p14:tracePt t="21353" x="7950200" y="947738"/>
          <p14:tracePt t="21357" x="7962900" y="915988"/>
          <p14:tracePt t="21362" x="7975600" y="903288"/>
          <p14:tracePt t="21367" x="7981950" y="884238"/>
          <p14:tracePt t="21371" x="7988300" y="871538"/>
          <p14:tracePt t="21379" x="8001000" y="854075"/>
          <p14:tracePt t="21383" x="8012113" y="835025"/>
          <p14:tracePt t="21386" x="8018463" y="822325"/>
          <p14:tracePt t="21394" x="8018463" y="815975"/>
          <p14:tracePt t="21408" x="8024813" y="815975"/>
          <p14:tracePt t="21433" x="8031163" y="815975"/>
          <p14:tracePt t="21444" x="8069263" y="828675"/>
          <p14:tracePt t="21451" x="8088313" y="865188"/>
          <p14:tracePt t="21458" x="8126413" y="928688"/>
          <p14:tracePt t="21465" x="8177213" y="1042988"/>
          <p14:tracePt t="21474" x="8202613" y="1144588"/>
          <p14:tracePt t="21480" x="8240713" y="1308100"/>
          <p14:tracePt t="21486" x="8253413" y="1409700"/>
          <p14:tracePt t="21491" x="8253413" y="1466850"/>
          <p14:tracePt t="21495" x="8253413" y="1524000"/>
          <p14:tracePt t="21499" x="8253413" y="1554163"/>
          <p14:tracePt t="21507" x="8253413" y="1585913"/>
          <p14:tracePt t="21511" x="8253413" y="1604963"/>
          <p14:tracePt t="21514" x="8240713" y="1617663"/>
          <p14:tracePt t="21519" x="8221663" y="1624013"/>
          <p14:tracePt t="21523" x="8208963" y="1630363"/>
          <p14:tracePt t="21527" x="8183563" y="1636713"/>
          <p14:tracePt t="21535" x="8158163" y="1636713"/>
          <p14:tracePt t="21542" x="8081963" y="1636713"/>
          <p14:tracePt t="21547" x="8024813" y="1624013"/>
          <p14:tracePt t="21552" x="7937500" y="1592263"/>
          <p14:tracePt t="21555" x="7893050" y="1573213"/>
          <p14:tracePt t="21559" x="7810500" y="1536700"/>
          <p14:tracePt t="21566" x="7721600" y="1498600"/>
          <p14:tracePt t="21571" x="7615238" y="1428750"/>
          <p14:tracePt t="21576" x="7545388" y="1397000"/>
          <p14:tracePt t="21582" x="7462838" y="1333500"/>
          <p14:tracePt t="21586" x="7399338" y="1289050"/>
          <p14:tracePt t="21592" x="7343775" y="1238250"/>
          <p14:tracePt t="21600" x="7286625" y="1176338"/>
          <p14:tracePt t="21607" x="7248525" y="1119188"/>
          <p14:tracePt t="21614" x="7204075" y="1030288"/>
          <p14:tracePt t="21619" x="7185025" y="966788"/>
          <p14:tracePt t="21624" x="7178675" y="928688"/>
          <p14:tracePt t="21634" x="7172325" y="847725"/>
          <p14:tracePt t="21639" x="7172325" y="815975"/>
          <p14:tracePt t="21646" x="7172325" y="771525"/>
          <p14:tracePt t="21651" x="7172325" y="739775"/>
          <p14:tracePt t="21655" x="7185025" y="714375"/>
          <p14:tracePt t="21662" x="7204075" y="695325"/>
          <p14:tracePt t="21667" x="7223125" y="676275"/>
          <p14:tracePt t="21672" x="7248525" y="663575"/>
          <p14:tracePt t="21679" x="7280275" y="638175"/>
          <p14:tracePt t="21685" x="7312025" y="619125"/>
          <p14:tracePt t="21694" x="7337425" y="593725"/>
          <p14:tracePt t="21700" x="7418388" y="549275"/>
          <p14:tracePt t="21706" x="7469188" y="523875"/>
          <p14:tracePt t="21712" x="7545388" y="487363"/>
          <p14:tracePt t="21716" x="7608888" y="461963"/>
          <p14:tracePt t="21724" x="7683500" y="430213"/>
          <p14:tracePt t="21730" x="7797800" y="411163"/>
          <p14:tracePt t="21735" x="7893050" y="398463"/>
          <p14:tracePt t="21742" x="8012113" y="398463"/>
          <p14:tracePt t="21748" x="8113713" y="398463"/>
          <p14:tracePt t="21757" x="8240713" y="398463"/>
          <p14:tracePt t="21762" x="8347075" y="423863"/>
          <p14:tracePt t="21769" x="8429625" y="455613"/>
          <p14:tracePt t="21774" x="8480425" y="481013"/>
          <p14:tracePt t="21778" x="8550275" y="517525"/>
          <p14:tracePt t="21786" x="8607425" y="561975"/>
          <p14:tracePt t="21792" x="8669338" y="638175"/>
          <p14:tracePt t="21797" x="8701088" y="695325"/>
          <p14:tracePt t="21805" x="8739188" y="777875"/>
          <p14:tracePt t="21810" x="8758238" y="854075"/>
          <p14:tracePt t="21819" x="8777288" y="928688"/>
          <p14:tracePt t="21825" x="8777288" y="998538"/>
          <p14:tracePt t="21832" x="8777288" y="1068388"/>
          <p14:tracePt t="21837" x="8770938" y="1100138"/>
          <p14:tracePt t="21841" x="8764588" y="1119188"/>
          <p14:tracePt t="21847" x="8739188" y="1150938"/>
          <p14:tracePt t="21852" x="8707438" y="1157288"/>
          <p14:tracePt t="21856" x="8682038" y="1169988"/>
          <p14:tracePt t="21865" x="8601075" y="1169988"/>
          <p14:tracePt t="21871" x="8512175" y="1169988"/>
          <p14:tracePt t="21876" x="8410575" y="1169988"/>
          <p14:tracePt t="21882" x="8297863" y="1150938"/>
          <p14:tracePt t="21886" x="8215313" y="1131888"/>
          <p14:tracePt t="21890" x="8151813" y="1125538"/>
          <p14:tracePt t="21898" x="7988300" y="1074738"/>
          <p14:tracePt t="21903" x="7918450" y="1049338"/>
          <p14:tracePt t="21907" x="7880350" y="1030288"/>
          <p14:tracePt t="21912" x="7810500" y="1004888"/>
          <p14:tracePt t="21916" x="7772400" y="979488"/>
          <p14:tracePt t="21920" x="7753350" y="966788"/>
          <p14:tracePt t="21927" x="7734300" y="947738"/>
          <p14:tracePt t="21932" x="7708900" y="915988"/>
          <p14:tracePt t="21935" x="7702550" y="903288"/>
          <p14:tracePt t="21940" x="7689850" y="877888"/>
          <p14:tracePt t="21945" x="7689850" y="854075"/>
          <p14:tracePt t="21950" x="7689850" y="841375"/>
          <p14:tracePt t="21953" x="7683500" y="809625"/>
          <p14:tracePt t="21960" x="7683500" y="790575"/>
          <p14:tracePt t="21964" x="7683500" y="784225"/>
          <p14:tracePt t="21967" x="7689850" y="771525"/>
          <p14:tracePt t="21972" x="7708900" y="758825"/>
          <p14:tracePt t="21977" x="7715250" y="752475"/>
          <p14:tracePt t="21982" x="7747000" y="733425"/>
          <p14:tracePt t="21985" x="7772400" y="727075"/>
          <p14:tracePt t="21991" x="7810500" y="720725"/>
          <p14:tracePt t="21995" x="7848600" y="714375"/>
          <p14:tracePt t="21998" x="7893050" y="714375"/>
          <p14:tracePt t="22001" x="7924800" y="714375"/>
          <p14:tracePt t="22006" x="7969250" y="714375"/>
          <p14:tracePt t="22010" x="8037513" y="714375"/>
          <p14:tracePt t="22013" x="8101013" y="714375"/>
          <p14:tracePt t="22019" x="8183563" y="714375"/>
          <p14:tracePt t="22024" x="8328025" y="746125"/>
          <p14:tracePt t="22028" x="8391525" y="758825"/>
          <p14:tracePt t="22031" x="8486775" y="771525"/>
          <p14:tracePt t="22036" x="8569325" y="796925"/>
          <p14:tracePt t="22039" x="8639175" y="809625"/>
          <p14:tracePt t="22044" x="8732838" y="835025"/>
          <p14:tracePt t="22048" x="8821738" y="858838"/>
          <p14:tracePt t="22054" x="8955088" y="896938"/>
          <p14:tracePt t="22058" x="9010650" y="915988"/>
          <p14:tracePt t="22063" x="9061450" y="935038"/>
          <p14:tracePt t="22067" x="9137650" y="973138"/>
          <p14:tracePt t="22389" x="8991600" y="1238250"/>
          <p14:tracePt t="22399" x="8764588" y="1276350"/>
          <p14:tracePt t="22406" x="8486775" y="1308100"/>
          <p14:tracePt t="22417" x="8012113" y="1339850"/>
          <p14:tracePt t="22425" x="7702550" y="1346200"/>
          <p14:tracePt t="22434" x="6977063" y="1358900"/>
          <p14:tracePt t="22439" x="6553200" y="1358900"/>
          <p14:tracePt t="22448" x="5940425" y="1397000"/>
          <p14:tracePt t="22454" x="5427663" y="1435100"/>
          <p14:tracePt t="22461" x="4973638" y="1492250"/>
          <p14:tracePt t="22464" x="4613275" y="1547813"/>
          <p14:tracePt t="22469" x="4335463" y="1598613"/>
          <p14:tracePt t="22475" x="4070350" y="1662113"/>
          <p14:tracePt t="22481" x="3589338" y="1782763"/>
          <p14:tracePt t="22485" x="3400425" y="1846263"/>
          <p14:tracePt t="22489" x="3216275" y="1901825"/>
          <p14:tracePt t="22493" x="3071813" y="1952625"/>
          <p14:tracePt t="22497" x="2913063" y="2022475"/>
          <p14:tracePt t="22500" x="2779713" y="2066925"/>
          <p14:tracePt t="22507" x="2622550" y="2136775"/>
          <p14:tracePt t="22513" x="2427288" y="2230438"/>
          <p14:tracePt t="22517" x="2325688" y="2281238"/>
          <p14:tracePt t="22522" x="2160588" y="2351088"/>
          <p14:tracePt t="22526" x="2092325" y="2389188"/>
          <p14:tracePt t="22530" x="1946275" y="2459038"/>
          <p14:tracePt t="22534" x="1831975" y="2522538"/>
          <p14:tracePt t="22543" x="1649413" y="2603500"/>
          <p14:tracePt t="22548" x="1503363" y="2679700"/>
          <p14:tracePt t="22553" x="1390650" y="2749550"/>
          <p14:tracePt t="22558" x="1270000" y="2806700"/>
          <p14:tracePt t="22562" x="1193800" y="2851150"/>
          <p14:tracePt t="22566" x="1138238" y="2895600"/>
          <p14:tracePt t="22573" x="1042988" y="2963863"/>
          <p14:tracePt t="22577" x="954088" y="3021013"/>
          <p14:tracePt t="22581" x="909638" y="3059113"/>
          <p14:tracePt t="22588" x="852488" y="3103563"/>
          <p14:tracePt t="22592" x="815975" y="3128963"/>
          <p14:tracePt t="22595" x="796925" y="3135313"/>
          <p14:tracePt t="22602" x="746125" y="3154363"/>
          <p14:tracePt t="22607" x="720725" y="3154363"/>
          <p14:tracePt t="22611" x="688975" y="3154363"/>
          <p14:tracePt t="22616" x="663575" y="3154363"/>
          <p14:tracePt t="22619" x="644525" y="3154363"/>
          <p14:tracePt t="22624" x="625475" y="3160713"/>
          <p14:tracePt t="22627" x="619125" y="3160713"/>
          <p14:tracePt t="22633" x="587375" y="3160713"/>
          <p14:tracePt t="22638" x="574675" y="3160713"/>
          <p14:tracePt t="22642" x="561975" y="3160713"/>
          <p14:tracePt t="22644" x="555625" y="3154363"/>
          <p14:tracePt t="22648" x="542925" y="3141663"/>
          <p14:tracePt t="22656" x="536575" y="3141663"/>
          <p14:tracePt t="22658" x="530225" y="3141663"/>
          <p14:tracePt t="22664" x="523875" y="3128963"/>
          <p14:tracePt t="22671" x="517525" y="3128963"/>
          <p14:tracePt t="22676" x="517525" y="3122613"/>
          <p14:tracePt t="22684" x="517525" y="3116263"/>
          <p14:tracePt t="22687" x="511175" y="3109913"/>
          <p14:tracePt t="22702" x="511175" y="3090863"/>
          <p14:tracePt t="22707" x="511175" y="3084513"/>
          <p14:tracePt t="22717" x="523875" y="3065463"/>
          <p14:tracePt t="22727" x="561975" y="3033713"/>
          <p14:tracePt t="22735" x="625475" y="2989263"/>
          <p14:tracePt t="22742" x="682625" y="2944813"/>
          <p14:tracePt t="22746" x="758825" y="2901950"/>
          <p14:tracePt t="22750" x="815975" y="2870200"/>
          <p14:tracePt t="22754" x="890588" y="2838450"/>
          <p14:tracePt t="22763" x="1055688" y="2774950"/>
          <p14:tracePt t="22768" x="1187450" y="2743200"/>
          <p14:tracePt t="22774" x="1365250" y="2705100"/>
          <p14:tracePt t="22779" x="1503363" y="2679700"/>
          <p14:tracePt t="22784" x="1706563" y="2660650"/>
          <p14:tracePt t="22792" x="1939925" y="2641600"/>
          <p14:tracePt t="22797" x="2173288" y="2628900"/>
          <p14:tracePt t="22802" x="2344738" y="2622550"/>
          <p14:tracePt t="22809" x="2667000" y="2622550"/>
          <p14:tracePt t="22812" x="2843213" y="2622550"/>
          <p14:tracePt t="22817" x="3052763" y="2622550"/>
          <p14:tracePt t="22823" x="3298825" y="2622550"/>
          <p14:tracePt t="22827" x="3614738" y="2622550"/>
          <p14:tracePt t="22832" x="3771900" y="2622550"/>
          <p14:tracePt t="22837" x="4144963" y="2622550"/>
          <p14:tracePt t="22841" x="4322763" y="2622550"/>
          <p14:tracePt t="22844" x="4568825" y="2622550"/>
          <p14:tracePt t="22848" x="4745038" y="2622550"/>
          <p14:tracePt t="22852" x="5037138" y="2622550"/>
          <p14:tracePt t="22856" x="5219700" y="2622550"/>
          <p14:tracePt t="22860" x="5472113" y="2622550"/>
          <p14:tracePt t="22864" x="5694363" y="2616200"/>
          <p14:tracePt t="22869" x="5978525" y="2603500"/>
          <p14:tracePt t="22875" x="6135688" y="2584450"/>
          <p14:tracePt t="22879" x="6470650" y="2571750"/>
          <p14:tracePt t="22887" x="6780213" y="2547938"/>
          <p14:tracePt t="22893" x="7032625" y="2522538"/>
          <p14:tracePt t="22899" x="7235825" y="2509838"/>
          <p14:tracePt t="22904" x="7380288" y="2490788"/>
          <p14:tracePt t="22909" x="7507288" y="2484438"/>
          <p14:tracePt t="22915" x="7627938" y="2478088"/>
          <p14:tracePt t="22921" x="7753350" y="2478088"/>
          <p14:tracePt t="22926" x="7835900" y="2478088"/>
          <p14:tracePt t="22932" x="7918450" y="2478088"/>
          <p14:tracePt t="22936" x="7962900" y="2471738"/>
          <p14:tracePt t="22940" x="7981950" y="2471738"/>
          <p14:tracePt t="22943" x="8001000" y="2471738"/>
          <p14:tracePt t="22950" x="8031163" y="2471738"/>
          <p14:tracePt t="22955" x="8037513" y="2471738"/>
          <p14:tracePt t="22960" x="8043863" y="2471738"/>
          <p14:tracePt t="23041" x="8050213" y="2471738"/>
          <p14:tracePt t="23048" x="8056563" y="2471738"/>
          <p14:tracePt t="23075" x="8062913" y="2471738"/>
          <p14:tracePt t="23082" x="8075613" y="2471738"/>
          <p14:tracePt t="23090" x="8107363" y="2471738"/>
          <p14:tracePt t="23095" x="8139113" y="2471738"/>
          <p14:tracePt t="23104" x="8189913" y="2471738"/>
          <p14:tracePt t="23112" x="8272463" y="2471738"/>
          <p14:tracePt t="23119" x="8347075" y="2471738"/>
          <p14:tracePt t="23124" x="8372475" y="2471738"/>
          <p14:tracePt t="23129" x="8429625" y="2471738"/>
          <p14:tracePt t="23136" x="8493125" y="2478088"/>
          <p14:tracePt t="23141" x="8524875" y="2478088"/>
          <p14:tracePt t="23145" x="8550275" y="2484438"/>
          <p14:tracePt t="23153" x="8562975" y="2484438"/>
          <p14:tracePt t="23160" x="8569325" y="2484438"/>
          <p14:tracePt t="23185" x="8575675" y="2490788"/>
          <p14:tracePt t="23189" x="8582025" y="2490788"/>
          <p14:tracePt t="23193" x="8594725" y="2503488"/>
          <p14:tracePt t="23200" x="8620125" y="2509838"/>
          <p14:tracePt t="23204" x="8651875" y="2516188"/>
          <p14:tracePt t="23208" x="8669338" y="2522538"/>
          <p14:tracePt t="23217" x="8777288" y="2566988"/>
          <p14:tracePt t="23222" x="8853488" y="2597150"/>
          <p14:tracePt t="23228" x="8929688" y="2609850"/>
          <p14:tracePt t="23233" x="9042400" y="2641600"/>
          <p14:tracePt t="23238" x="9099550" y="2647950"/>
          <p14:tracePt t="23430" x="9093200" y="2692400"/>
          <p14:tracePt t="23436" x="9023350" y="2679700"/>
          <p14:tracePt t="23441" x="9010650" y="2679700"/>
          <p14:tracePt t="23444" x="8974138" y="2673350"/>
          <p14:tracePt t="23452" x="8923338" y="2667000"/>
          <p14:tracePt t="23457" x="8897938" y="2667000"/>
          <p14:tracePt t="23461" x="8872538" y="2667000"/>
          <p14:tracePt t="23466" x="8847138" y="2667000"/>
          <p14:tracePt t="23470" x="8828088" y="2660650"/>
          <p14:tracePt t="23475" x="8802688" y="2660650"/>
          <p14:tracePt t="23485" x="8777288" y="2660650"/>
          <p14:tracePt t="23488" x="8770938" y="2660650"/>
          <p14:tracePt t="23497" x="8745538" y="2660650"/>
          <p14:tracePt t="23515" x="8739188" y="2660650"/>
          <p14:tracePt t="23522" x="8726488" y="2660650"/>
          <p14:tracePt t="23528" x="8720138" y="2660650"/>
          <p14:tracePt t="23539" x="8713788" y="2660650"/>
          <p14:tracePt t="23552" x="8707438" y="2660650"/>
          <p14:tracePt t="23558" x="8701088" y="2660650"/>
          <p14:tracePt t="23570" x="8662988" y="2660650"/>
          <p14:tracePt t="23581" x="8639175" y="2660650"/>
          <p14:tracePt t="23589" x="8601075" y="2660650"/>
          <p14:tracePt t="23596" x="8562975" y="2660650"/>
          <p14:tracePt t="23601" x="8524875" y="2660650"/>
          <p14:tracePt t="23611" x="8493125" y="2660650"/>
          <p14:tracePt t="23617" x="8416925" y="2660650"/>
          <p14:tracePt t="23624" x="8359775" y="2660650"/>
          <p14:tracePt t="23630" x="8253413" y="2660650"/>
          <p14:tracePt t="23638" x="8151813" y="2660650"/>
          <p14:tracePt t="23647" x="7988300" y="2660650"/>
          <p14:tracePt t="23658" x="7810500" y="2673350"/>
          <p14:tracePt t="23663" x="7659688" y="2692400"/>
          <p14:tracePt t="23671" x="7500938" y="2711450"/>
          <p14:tracePt t="23678" x="7337425" y="2730500"/>
          <p14:tracePt t="23683" x="7229475" y="2755900"/>
          <p14:tracePt t="23688" x="7102475" y="2781300"/>
          <p14:tracePt t="23693" x="7002463" y="2806700"/>
          <p14:tracePt t="23696" x="6913563" y="2838450"/>
          <p14:tracePt t="23703" x="6805613" y="2876550"/>
          <p14:tracePt t="23707" x="6748463" y="2895600"/>
          <p14:tracePt t="23712" x="6654800" y="2932113"/>
          <p14:tracePt t="23718" x="6540500" y="2982913"/>
          <p14:tracePt t="23722" x="6470650" y="3014663"/>
          <p14:tracePt t="23726" x="6419850" y="3033713"/>
          <p14:tracePt t="23730" x="6338888" y="3071813"/>
          <p14:tracePt t="23733" x="6281738" y="3103563"/>
          <p14:tracePt t="23736" x="6205538" y="3135313"/>
          <p14:tracePt t="23741" x="6148388" y="3160713"/>
          <p14:tracePt t="23750" x="5972175" y="3267075"/>
          <p14:tracePt t="23756" x="5864225" y="3330575"/>
          <p14:tracePt t="23761" x="5794375" y="3362325"/>
          <p14:tracePt t="23766" x="5668963" y="3438525"/>
          <p14:tracePt t="23772" x="5599113" y="3476625"/>
          <p14:tracePt t="23782" x="5446713" y="3571875"/>
          <p14:tracePt t="23791" x="5340350" y="3646488"/>
          <p14:tracePt t="23801" x="5238750" y="3703638"/>
          <p14:tracePt t="23808" x="5200650" y="3722688"/>
          <p14:tracePt t="23813" x="5187950" y="3722688"/>
          <p14:tracePt t="23818" x="5162550" y="3735388"/>
          <p14:tracePt t="23821" x="5156200" y="3735388"/>
          <p14:tracePt t="23830" x="5149850" y="3735388"/>
          <p14:tracePt t="23834" x="5143500" y="3735388"/>
          <p14:tracePt t="23845" x="5130800" y="3741738"/>
          <p14:tracePt t="23852" x="5124450" y="3741738"/>
          <p14:tracePt t="23858" x="5105400" y="3748088"/>
          <p14:tracePt t="23864" x="5099050" y="3748088"/>
          <p14:tracePt t="23866" x="5092700" y="3748088"/>
          <p14:tracePt t="23870" x="5086350" y="3754438"/>
          <p14:tracePt t="23873" x="5067300" y="3760788"/>
          <p14:tracePt t="23876" x="5056188" y="3767138"/>
          <p14:tracePt t="23878" x="5043488" y="3773488"/>
          <p14:tracePt t="23881" x="5030788" y="3779838"/>
          <p14:tracePt t="23884" x="5018088" y="3779838"/>
          <p14:tracePt t="23892" x="4992688" y="3786188"/>
          <p14:tracePt t="23895" x="4948238" y="3817938"/>
          <p14:tracePt t="23898" x="4922838" y="3824288"/>
          <p14:tracePt t="23903" x="4884738" y="3843338"/>
          <p14:tracePt t="23908" x="4865688" y="3862388"/>
          <p14:tracePt t="23912" x="4789488" y="3900488"/>
          <p14:tracePt t="23915" x="4733925" y="3925888"/>
          <p14:tracePt t="23923" x="4625975" y="3981450"/>
          <p14:tracePt t="23928" x="4537075" y="4019550"/>
          <p14:tracePt t="23931" x="4454525" y="4057650"/>
          <p14:tracePt t="23938" x="4341813" y="4108450"/>
          <p14:tracePt t="23942" x="4208463" y="4171950"/>
          <p14:tracePt t="23947" x="4094163" y="4222750"/>
          <p14:tracePt t="23955" x="3841750" y="4322763"/>
          <p14:tracePt t="23959" x="3665538" y="4392613"/>
          <p14:tracePt t="23964" x="3462338" y="4468813"/>
          <p14:tracePt t="23971" x="3209925" y="4570413"/>
          <p14:tracePt t="23976" x="3014663" y="4632325"/>
          <p14:tracePt t="23985" x="2749550" y="4702175"/>
          <p14:tracePt t="23993" x="2540000" y="4727575"/>
          <p14:tracePt t="24003" x="2344738" y="4733925"/>
          <p14:tracePt t="24012" x="2211388" y="4733925"/>
          <p14:tracePt t="24023" x="2111375" y="4733925"/>
          <p14:tracePt t="24033" x="2035175" y="4721225"/>
          <p14:tracePt t="24041" x="2003425" y="4714875"/>
          <p14:tracePt t="24052" x="1965325" y="4695825"/>
          <p14:tracePt t="24054" x="1958975" y="4689475"/>
          <p14:tracePt t="24062" x="1946275" y="4683125"/>
          <p14:tracePt t="24067" x="1939925" y="4670425"/>
          <p14:tracePt t="24075" x="1933575" y="4670425"/>
          <p14:tracePt t="24080" x="1933575" y="4664075"/>
          <p14:tracePt t="24085" x="1927225" y="4657725"/>
          <p14:tracePt t="24096" x="1920875" y="4632325"/>
          <p14:tracePt t="24128" x="1920875" y="4614863"/>
          <p14:tracePt t="24133" x="1920875" y="4589463"/>
          <p14:tracePt t="24140" x="1920875" y="4557713"/>
          <p14:tracePt t="24146" x="1933575" y="4506913"/>
          <p14:tracePt t="24152" x="1946275" y="4462463"/>
          <p14:tracePt t="24161" x="1978025" y="4405313"/>
          <p14:tracePt t="24167" x="1997075" y="4360863"/>
          <p14:tracePt t="24176" x="2016125" y="4335463"/>
          <p14:tracePt t="24180" x="2035175" y="4310063"/>
          <p14:tracePt t="24189" x="2054225" y="4297363"/>
          <p14:tracePt t="24195" x="2073275" y="4286250"/>
          <p14:tracePt t="24200" x="2092325" y="4286250"/>
          <p14:tracePt t="24204" x="2111375" y="4279900"/>
          <p14:tracePt t="24208" x="2117725" y="4279900"/>
          <p14:tracePt t="24214" x="2160588" y="4273550"/>
          <p14:tracePt t="24220" x="2211388" y="4267200"/>
          <p14:tracePt t="24224" x="2217738" y="4267200"/>
          <p14:tracePt t="24230" x="2262188" y="4267200"/>
          <p14:tracePt t="24236" x="2319338" y="4273550"/>
          <p14:tracePt t="24241" x="2363788" y="4286250"/>
          <p14:tracePt t="24246" x="2433638" y="4310063"/>
          <p14:tracePt t="24255" x="2540000" y="4341813"/>
          <p14:tracePt t="24261" x="2635250" y="4373563"/>
          <p14:tracePt t="24268" x="2755900" y="4430713"/>
          <p14:tracePt t="24273" x="2824163" y="4462463"/>
          <p14:tracePt t="24277" x="2881313" y="4487863"/>
          <p14:tracePt t="24287" x="3027363" y="4551363"/>
          <p14:tracePt t="24292" x="3101975" y="4589463"/>
          <p14:tracePt t="24299" x="3178175" y="4627563"/>
          <p14:tracePt t="24304" x="3248025" y="4676775"/>
          <p14:tracePt t="24308" x="3279775" y="4695825"/>
          <p14:tracePt t="24316" x="3381375" y="4772025"/>
          <p14:tracePt t="24321" x="3436938" y="4816475"/>
          <p14:tracePt t="24328" x="3506788" y="4879975"/>
          <p14:tracePt t="24333" x="3582988" y="4949825"/>
          <p14:tracePt t="24340" x="3633788" y="4999038"/>
          <p14:tracePt t="24349" x="3716338" y="5081588"/>
          <p14:tracePt t="24356" x="3771900" y="5132388"/>
          <p14:tracePt t="24363" x="3816350" y="5183188"/>
          <p14:tracePt t="24367" x="3841750" y="5208588"/>
          <p14:tracePt t="24371" x="3848100" y="5221288"/>
          <p14:tracePt t="24380" x="3886200" y="5272088"/>
          <p14:tracePt t="24386" x="3892550" y="5291138"/>
          <p14:tracePt t="24392" x="3905250" y="5314950"/>
          <p14:tracePt t="24395" x="3917950" y="5327650"/>
          <p14:tracePt t="24399" x="3924300" y="5340350"/>
          <p14:tracePt t="24403" x="3930650" y="5353050"/>
          <p14:tracePt t="24410" x="3937000" y="5372100"/>
          <p14:tracePt t="24413" x="3937000" y="5391150"/>
          <p14:tracePt t="24417" x="3943350" y="5397500"/>
          <p14:tracePt t="24423" x="3949700" y="5422900"/>
          <p14:tracePt t="24428" x="3956050" y="5435600"/>
          <p14:tracePt t="24435" x="3956050" y="5441950"/>
          <p14:tracePt t="24597" x="3937000" y="5435600"/>
          <p14:tracePt t="24604" x="3892550" y="5403850"/>
          <p14:tracePt t="24614" x="3822700" y="5372100"/>
          <p14:tracePt t="24622" x="3741738" y="5327650"/>
          <p14:tracePt t="24634" x="3576638" y="5246688"/>
          <p14:tracePt t="24644" x="3481388" y="5195888"/>
          <p14:tracePt t="24650" x="3292475" y="5094288"/>
          <p14:tracePt t="24659" x="3171825" y="5018088"/>
          <p14:tracePt t="24667" x="2925763" y="4892675"/>
          <p14:tracePt t="24679" x="2622550" y="4727575"/>
          <p14:tracePt t="24686" x="2395538" y="4614863"/>
          <p14:tracePt t="24695" x="2166938" y="4500563"/>
          <p14:tracePt t="24701" x="1997075" y="4430713"/>
          <p14:tracePt t="24709" x="1889125" y="4386263"/>
          <p14:tracePt t="24714" x="1751013" y="4335463"/>
          <p14:tracePt t="24724" x="1636713" y="4291013"/>
          <p14:tracePt t="24730" x="1560513" y="4267200"/>
          <p14:tracePt t="24737" x="1516063" y="4248150"/>
          <p14:tracePt t="24742" x="1497013" y="4241800"/>
          <p14:tracePt t="24746" x="1477963" y="4235450"/>
          <p14:tracePt t="24752" x="1466850" y="4229100"/>
          <p14:tracePt t="24755" x="1460500" y="4229100"/>
          <p14:tracePt t="24761" x="1454150" y="4229100"/>
          <p14:tracePt t="24769" x="1447800" y="4229100"/>
          <p14:tracePt t="24784" x="1428750" y="4229100"/>
          <p14:tracePt t="24787" x="1416050" y="4229100"/>
          <p14:tracePt t="24791" x="1409700" y="4229100"/>
          <p14:tracePt t="24794" x="1409700" y="4222750"/>
          <p14:tracePt t="24802" x="1384300" y="4222750"/>
          <p14:tracePt t="24806" x="1365250" y="4222750"/>
          <p14:tracePt t="24810" x="1352550" y="4216400"/>
          <p14:tracePt t="24815" x="1327150" y="4216400"/>
          <p14:tracePt t="24819" x="1308100" y="4210050"/>
          <p14:tracePt t="24823" x="1289050" y="4203700"/>
          <p14:tracePt t="24830" x="1270000" y="4203700"/>
          <p14:tracePt t="24835" x="1225550" y="4191000"/>
          <p14:tracePt t="24841" x="1200150" y="4191000"/>
          <p14:tracePt t="24846" x="1162050" y="4184650"/>
          <p14:tracePt t="24850" x="1143000" y="4178300"/>
          <p14:tracePt t="24854" x="1100138" y="4171950"/>
          <p14:tracePt t="24859" x="1074738" y="4165600"/>
          <p14:tracePt t="24866" x="1017588" y="4152900"/>
          <p14:tracePt t="24870" x="973138" y="4140200"/>
          <p14:tracePt t="24876" x="935038" y="4133850"/>
          <p14:tracePt t="24880" x="877888" y="4114800"/>
          <p14:tracePt t="24884" x="833438" y="4108450"/>
          <p14:tracePt t="24888" x="809625" y="4095750"/>
          <p14:tracePt t="24895" x="746125" y="4076700"/>
          <p14:tracePt t="24900" x="682625" y="4057650"/>
          <p14:tracePt t="24905" x="631825" y="4051300"/>
          <p14:tracePt t="24913" x="568325" y="4025900"/>
          <p14:tracePt t="24918" x="523875" y="4006850"/>
          <p14:tracePt t="24925" x="492125" y="4000500"/>
          <p14:tracePt t="24931" x="461963" y="3994150"/>
          <p14:tracePt t="24934" x="455613" y="3987800"/>
          <p14:tracePt t="24943" x="442913" y="3981450"/>
          <p14:tracePt t="24946" x="430213" y="3975100"/>
          <p14:tracePt t="25053" x="430213" y="3981450"/>
          <p14:tracePt t="25058" x="430213" y="3994150"/>
          <p14:tracePt t="25070" x="430213" y="4006850"/>
          <p14:tracePt t="25079" x="430213" y="4013200"/>
          <p14:tracePt t="25088" x="430213" y="4032250"/>
          <p14:tracePt t="25093" x="436563" y="4038600"/>
          <p14:tracePt t="25102" x="436563" y="4044950"/>
          <p14:tracePt t="25106" x="436563" y="4051300"/>
          <p14:tracePt t="25114" x="442913" y="4064000"/>
          <p14:tracePt t="25117" x="449263" y="4070350"/>
          <p14:tracePt t="25121" x="449263" y="4076700"/>
          <p14:tracePt t="25124" x="449263" y="4083050"/>
          <p14:tracePt t="25130" x="455613" y="4095750"/>
          <p14:tracePt t="25133" x="461963" y="4108450"/>
          <p14:tracePt t="25136" x="461963" y="4121150"/>
          <p14:tracePt t="25138" x="461963" y="4127500"/>
          <p14:tracePt t="25141" x="461963" y="4133850"/>
          <p14:tracePt t="25149" x="474663" y="4165600"/>
          <p14:tracePt t="25153" x="481013" y="4178300"/>
          <p14:tracePt t="25156" x="481013" y="4191000"/>
          <p14:tracePt t="25160" x="487363" y="4197350"/>
          <p14:tracePt t="25163" x="487363" y="4216400"/>
          <p14:tracePt t="25168" x="492125" y="4229100"/>
          <p14:tracePt t="25171" x="492125" y="4235450"/>
          <p14:tracePt t="25180" x="492125" y="4260850"/>
          <p14:tracePt t="25183" x="492125" y="4267200"/>
          <p14:tracePt t="25186" x="492125" y="4273550"/>
          <p14:tracePt t="25192" x="492125" y="4279900"/>
          <p14:tracePt t="25200" x="492125" y="4286250"/>
          <p14:tracePt t="25207" x="492125" y="4291013"/>
          <p14:tracePt t="25215" x="492125" y="4297363"/>
          <p14:tracePt t="25231" x="492125" y="4310063"/>
          <p14:tracePt t="25296" x="492125" y="4303713"/>
          <p14:tracePt t="25305" x="492125" y="4273550"/>
          <p14:tracePt t="25311" x="492125" y="4254500"/>
          <p14:tracePt t="25320" x="487363" y="4222750"/>
          <p14:tracePt t="25325" x="481013" y="4203700"/>
          <p14:tracePt t="25330" x="481013" y="4191000"/>
          <p14:tracePt t="25337" x="481013" y="4171950"/>
          <p14:tracePt t="25342" x="481013" y="4159250"/>
          <p14:tracePt t="25352" x="481013" y="4140200"/>
          <p14:tracePt t="25356" x="481013" y="4127500"/>
          <p14:tracePt t="25367" x="481013" y="4121150"/>
          <p14:tracePt t="25371" x="481013" y="4114800"/>
          <p14:tracePt t="25376" x="474663" y="4108450"/>
          <p14:tracePt t="25384" x="474663" y="4095750"/>
          <p14:tracePt t="25397" x="474663" y="4089400"/>
          <p14:tracePt t="25402" x="468313" y="4076700"/>
          <p14:tracePt t="25419" x="468313" y="4070350"/>
          <p14:tracePt t="25436" x="468313" y="4064000"/>
          <p14:tracePt t="25445" x="468313" y="4044950"/>
          <p14:tracePt t="25452" x="468313" y="4032250"/>
          <p14:tracePt t="25463" x="468313" y="4025900"/>
          <p14:tracePt t="25474" x="468313" y="4019550"/>
          <p14:tracePt t="25483" x="468313" y="4013200"/>
          <p14:tracePt t="25486" x="468313" y="4006850"/>
          <p14:tracePt t="25499" x="468313" y="4000500"/>
          <p14:tracePt t="25510" x="468313" y="3981450"/>
          <p14:tracePt t="25517" x="468313" y="3968750"/>
          <p14:tracePt t="25526" x="468313" y="3949700"/>
          <p14:tracePt t="25534" x="492125" y="3925888"/>
          <p14:tracePt t="25544" x="536575" y="3881438"/>
          <p14:tracePt t="25553" x="561975" y="3849688"/>
          <p14:tracePt t="25561" x="600075" y="3817938"/>
          <p14:tracePt t="25568" x="650875" y="3792538"/>
          <p14:tracePt t="25575" x="695325" y="3767138"/>
          <p14:tracePt t="25584" x="752475" y="3754438"/>
          <p14:tracePt t="25594" x="827088" y="3729038"/>
          <p14:tracePt t="25603" x="890588" y="3709988"/>
          <p14:tracePt t="25611" x="954088" y="3697288"/>
          <p14:tracePt t="25618" x="1023938" y="3684588"/>
          <p14:tracePt t="25623" x="1068388" y="3678238"/>
          <p14:tracePt t="25627" x="1112838" y="3671888"/>
          <p14:tracePt t="25634" x="1187450" y="3659188"/>
          <p14:tracePt t="25638" x="1231900" y="3659188"/>
          <p14:tracePt t="25642" x="1257300" y="3659188"/>
          <p14:tracePt t="25650" x="1352550" y="3652838"/>
          <p14:tracePt t="25654" x="1390650" y="3652838"/>
          <p14:tracePt t="25657" x="1403350" y="3652838"/>
          <p14:tracePt t="25662" x="1447800" y="3646488"/>
          <p14:tracePt t="25667" x="1484313" y="3646488"/>
          <p14:tracePt t="25671" x="1497013" y="3646488"/>
          <p14:tracePt t="25678" x="1509713" y="3646488"/>
          <p14:tracePt t="25683" x="1535113" y="3646488"/>
          <p14:tracePt t="25689" x="1554163" y="3659188"/>
          <p14:tracePt t="25697" x="1579563" y="3690938"/>
          <p14:tracePt t="25702" x="1592263" y="3716338"/>
          <p14:tracePt t="25705" x="1604963" y="3735388"/>
          <p14:tracePt t="25709" x="1611313" y="3760788"/>
          <p14:tracePt t="25712" x="1624013" y="3779838"/>
          <p14:tracePt t="25715" x="1630363" y="3811588"/>
          <p14:tracePt t="25719" x="1636713" y="3843338"/>
          <p14:tracePt t="25728" x="1649413" y="3887788"/>
          <p14:tracePt t="25732" x="1668463" y="3962400"/>
          <p14:tracePt t="25738" x="1674813" y="3981450"/>
          <p14:tracePt t="25744" x="1693863" y="4051300"/>
          <p14:tracePt t="25750" x="1706563" y="4089400"/>
          <p14:tracePt t="25756" x="1706563" y="4127500"/>
          <p14:tracePt t="25761" x="1712913" y="4178300"/>
          <p14:tracePt t="25767" x="1719263" y="4184650"/>
          <p14:tracePt t="25772" x="1719263" y="4191000"/>
          <p14:tracePt t="25776" x="1719263" y="4203700"/>
          <p14:tracePt t="25780" x="1719263" y="4210050"/>
          <p14:tracePt t="25796" x="1719263" y="4235450"/>
          <p14:tracePt t="25803" x="1712913" y="4254500"/>
          <p14:tracePt t="25808" x="1706563" y="4254500"/>
          <p14:tracePt t="25812" x="1693863" y="4260850"/>
          <p14:tracePt t="25815" x="1668463" y="4267200"/>
          <p14:tracePt t="25825" x="1643063" y="4279900"/>
          <p14:tracePt t="25831" x="1617663" y="4291013"/>
          <p14:tracePt t="25836" x="1579563" y="4297363"/>
          <p14:tracePt t="25840" x="1566863" y="4303713"/>
          <p14:tracePt t="25844" x="1541463" y="4310063"/>
          <p14:tracePt t="25847" x="1528763" y="4316413"/>
          <p14:tracePt t="25854" x="1477963" y="4322763"/>
          <p14:tracePt t="25858" x="1454150" y="4335463"/>
          <p14:tracePt t="25862" x="1422400" y="4348163"/>
          <p14:tracePt t="25867" x="1371600" y="4354513"/>
          <p14:tracePt t="25871" x="1333500" y="4354513"/>
          <p14:tracePt t="25875" x="1314450" y="4360863"/>
          <p14:tracePt t="25880" x="1250950" y="4367213"/>
          <p14:tracePt t="25886" x="1168400" y="4373563"/>
          <p14:tracePt t="25892" x="1119188" y="4373563"/>
          <p14:tracePt t="25898" x="1023938" y="4373563"/>
          <p14:tracePt t="25903" x="960438" y="4373563"/>
          <p14:tracePt t="25907" x="909638" y="4373563"/>
          <p14:tracePt t="25913" x="846138" y="4367213"/>
          <p14:tracePt t="25918" x="784225" y="4354513"/>
          <p14:tracePt t="25923" x="727075" y="4335463"/>
          <p14:tracePt t="25930" x="676275" y="4316413"/>
          <p14:tracePt t="25933" x="631825" y="4297363"/>
          <p14:tracePt t="25937" x="619125" y="4291013"/>
          <p14:tracePt t="25942" x="593725" y="4273550"/>
          <p14:tracePt t="25950" x="561975" y="4248150"/>
          <p14:tracePt t="25954" x="549275" y="4229100"/>
          <p14:tracePt t="25957" x="536575" y="4210050"/>
          <p14:tracePt t="25962" x="530225" y="4197350"/>
          <p14:tracePt t="25966" x="517525" y="4184650"/>
          <p14:tracePt t="25970" x="511175" y="4171950"/>
          <p14:tracePt t="25974" x="511175" y="4159250"/>
          <p14:tracePt t="25982" x="504825" y="4140200"/>
          <p14:tracePt t="25986" x="504825" y="4127500"/>
          <p14:tracePt t="25994" x="504825" y="4108450"/>
          <p14:tracePt t="25997" x="504825" y="4102100"/>
          <p14:tracePt t="26003" x="504825" y="4089400"/>
          <p14:tracePt t="26015" x="504825" y="4064000"/>
          <p14:tracePt t="26021" x="504825" y="4057650"/>
          <p14:tracePt t="26027" x="504825" y="4038600"/>
          <p14:tracePt t="26030" x="504825" y="4025900"/>
          <p14:tracePt t="26033" x="504825" y="4019550"/>
          <p14:tracePt t="26042" x="504825" y="4006850"/>
          <p14:tracePt t="26046" x="511175" y="3975100"/>
          <p14:tracePt t="26051" x="511175" y="3962400"/>
          <p14:tracePt t="26057" x="517525" y="3956050"/>
          <p14:tracePt t="26061" x="530225" y="3949700"/>
          <p14:tracePt t="26065" x="542925" y="3932238"/>
          <p14:tracePt t="26069" x="542925" y="3919538"/>
          <p14:tracePt t="26073" x="555625" y="3913188"/>
          <p14:tracePt t="26076" x="555625" y="3906838"/>
          <p14:tracePt t="26079" x="568325" y="3894138"/>
          <p14:tracePt t="26082" x="574675" y="3887788"/>
          <p14:tracePt t="26090" x="593725" y="3856038"/>
          <p14:tracePt t="26093" x="606425" y="3849688"/>
          <p14:tracePt t="26098" x="625475" y="3824288"/>
          <p14:tracePt t="26103" x="650875" y="3805238"/>
          <p14:tracePt t="26106" x="669925" y="3773488"/>
          <p14:tracePt t="26110" x="688975" y="3748088"/>
          <p14:tracePt t="26113" x="727075" y="3722688"/>
          <p14:tracePt t="26119" x="771525" y="3671888"/>
          <p14:tracePt t="26123" x="809625" y="3640138"/>
          <p14:tracePt t="26126" x="839788" y="3627438"/>
          <p14:tracePt t="26129" x="858838" y="3608388"/>
          <p14:tracePt t="26134" x="903288" y="3584575"/>
          <p14:tracePt t="26137" x="954088" y="3559175"/>
          <p14:tracePt t="26140" x="1004888" y="3533775"/>
          <p14:tracePt t="26144" x="1030288" y="3514725"/>
          <p14:tracePt t="26150" x="1106488" y="3489325"/>
          <p14:tracePt t="26153" x="1174750" y="3457575"/>
          <p14:tracePt t="26156" x="1238250" y="3438525"/>
          <p14:tracePt t="26160" x="1270000" y="3432175"/>
          <p14:tracePt t="26164" x="1377950" y="3406775"/>
          <p14:tracePt t="26167" x="1466850" y="3387725"/>
          <p14:tracePt t="26171" x="1528763" y="3368675"/>
          <p14:tracePt t="26175" x="1598613" y="3349625"/>
          <p14:tracePt t="26180" x="1757363" y="3311525"/>
          <p14:tracePt t="26186" x="1901825" y="3292475"/>
          <p14:tracePt t="26191" x="2041525" y="3255963"/>
          <p14:tracePt t="26196" x="2230438" y="3211513"/>
          <p14:tracePt t="26200" x="2351088" y="3179763"/>
          <p14:tracePt t="26203" x="2470150" y="3154363"/>
          <p14:tracePt t="26206" x="2565400" y="3128963"/>
          <p14:tracePt t="26214" x="2743200" y="3078163"/>
          <p14:tracePt t="26221" x="2932113" y="3014663"/>
          <p14:tracePt t="26228" x="3084513" y="2976563"/>
          <p14:tracePt t="26232" x="3203575" y="2938463"/>
          <p14:tracePt t="26236" x="3286125" y="2914650"/>
          <p14:tracePt t="26240" x="3349625" y="2895600"/>
          <p14:tracePt t="26249" x="3443288" y="2857500"/>
          <p14:tracePt t="26257" x="3500438" y="2838450"/>
          <p14:tracePt t="26263" x="3532188" y="2825750"/>
          <p14:tracePt t="26268" x="3538538" y="2819400"/>
          <p14:tracePt t="26274" x="3544888" y="2819400"/>
          <p14:tracePt t="26279" x="3557588" y="2813050"/>
          <p14:tracePt t="26283" x="3563938" y="2813050"/>
          <p14:tracePt t="26286" x="3563938" y="2806700"/>
          <p14:tracePt t="26295" x="3570288" y="2794000"/>
          <p14:tracePt t="26300" x="3576638" y="2794000"/>
          <p14:tracePt t="26311" x="3595688" y="2768600"/>
          <p14:tracePt t="26317" x="3602038" y="2743200"/>
          <p14:tracePt t="26327" x="3614738" y="2724150"/>
          <p14:tracePt t="26331" x="3633788" y="2705100"/>
          <p14:tracePt t="26339" x="3640138" y="2673350"/>
          <p14:tracePt t="26344" x="3646488" y="2660650"/>
          <p14:tracePt t="26349" x="3646488" y="2647950"/>
          <p14:tracePt t="26357" x="3652838" y="2628900"/>
          <p14:tracePt t="26362" x="3652838" y="2616200"/>
          <p14:tracePt t="26369" x="3652838" y="2603500"/>
          <p14:tracePt t="26373" x="3652838" y="2597150"/>
          <p14:tracePt t="26379" x="3652838" y="2590800"/>
          <p14:tracePt t="26387" x="3652838" y="2584450"/>
          <p14:tracePt t="26399" x="3646488" y="2584450"/>
          <p14:tracePt t="26412" x="3595688" y="2571750"/>
          <p14:tracePt t="26424" x="3500438" y="2571750"/>
          <p14:tracePt t="26433" x="3425825" y="2571750"/>
          <p14:tracePt t="26439" x="3368675" y="2571750"/>
          <p14:tracePt t="26444" x="3311525" y="2571750"/>
          <p14:tracePt t="26452" x="3203575" y="2590800"/>
          <p14:tracePt t="26456" x="3146425" y="2603500"/>
          <p14:tracePt t="26461" x="3059113" y="2622550"/>
          <p14:tracePt t="26465" x="2982913" y="2647950"/>
          <p14:tracePt t="26469" x="2919413" y="2667000"/>
          <p14:tracePt t="26472" x="2836863" y="2679700"/>
          <p14:tracePt t="26479" x="2749550" y="2698750"/>
          <p14:tracePt t="26484" x="2584450" y="2743200"/>
          <p14:tracePt t="26488" x="2501900" y="2755900"/>
          <p14:tracePt t="26494" x="2408238" y="2781300"/>
          <p14:tracePt t="26498" x="2325688" y="2800350"/>
          <p14:tracePt t="26502" x="2236788" y="2813050"/>
          <p14:tracePt t="26505" x="2160588" y="2819400"/>
          <p14:tracePt t="26513" x="2022475" y="2832100"/>
          <p14:tracePt t="26520" x="1895475" y="2838450"/>
          <p14:tracePt t="26525" x="1812925" y="2838450"/>
          <p14:tracePt t="26530" x="1700213" y="2838450"/>
          <p14:tracePt t="26534" x="1636713" y="2838450"/>
          <p14:tracePt t="26537" x="1579563" y="2838450"/>
          <p14:tracePt t="26544" x="1477963" y="2838450"/>
          <p14:tracePt t="26548" x="1422400" y="2838450"/>
          <p14:tracePt t="26552" x="1384300" y="2832100"/>
          <p14:tracePt t="26558" x="1333500" y="2825750"/>
          <p14:tracePt t="26563" x="1276350" y="2806700"/>
          <p14:tracePt t="26567" x="1257300" y="2806700"/>
          <p14:tracePt t="26575" x="1225550" y="2806700"/>
          <p14:tracePt t="26580" x="1200150" y="2806700"/>
          <p14:tracePt t="26584" x="1187450" y="2800350"/>
          <p14:tracePt t="26590" x="1181100" y="2794000"/>
          <p14:tracePt t="26594" x="1174750" y="2794000"/>
          <p14:tracePt t="26630" x="1162050" y="2794000"/>
          <p14:tracePt t="26639" x="1149350" y="2787650"/>
          <p14:tracePt t="26645" x="1138238" y="2774950"/>
          <p14:tracePt t="26657" x="1100138" y="2762250"/>
          <p14:tracePt t="26663" x="1074738" y="2743200"/>
          <p14:tracePt t="26671" x="1030288" y="2724150"/>
          <p14:tracePt t="26675" x="1011238" y="2717800"/>
          <p14:tracePt t="26684" x="985838" y="2698750"/>
          <p14:tracePt t="26690" x="947738" y="2679700"/>
          <p14:tracePt t="26696" x="922338" y="2673350"/>
          <p14:tracePt t="26702" x="922338" y="2667000"/>
          <p14:tracePt t="26707" x="909638" y="2660650"/>
          <p14:tracePt t="26717" x="903288" y="2660650"/>
          <p14:tracePt t="26738" x="896938" y="2654300"/>
          <p14:tracePt t="26767" x="896938" y="2647950"/>
          <p14:tracePt t="26774" x="896938" y="2641600"/>
          <p14:tracePt t="26782" x="890588" y="2635250"/>
          <p14:tracePt t="26788" x="890588" y="2628900"/>
          <p14:tracePt t="26799" x="890588" y="2622550"/>
          <p14:tracePt t="26803" x="890588" y="2616200"/>
          <p14:tracePt t="26812" x="890588" y="2603500"/>
          <p14:tracePt t="26817" x="890588" y="2597150"/>
          <p14:tracePt t="26826" x="884238" y="2590800"/>
          <p14:tracePt t="26840" x="884238" y="2584450"/>
          <p14:tracePt t="26848" x="884238" y="2578100"/>
          <p14:tracePt t="26853" x="884238" y="2571750"/>
          <p14:tracePt t="26861" x="884238" y="2566988"/>
          <p14:tracePt t="26866" x="884238" y="2560638"/>
          <p14:tracePt t="26871" x="877888" y="2554288"/>
          <p14:tracePt t="26874" x="877888" y="2547938"/>
          <p14:tracePt t="26878" x="877888" y="2541588"/>
          <p14:tracePt t="26882" x="877888" y="2535238"/>
          <p14:tracePt t="26890" x="871538" y="2509838"/>
          <p14:tracePt t="26896" x="865188" y="2497138"/>
          <p14:tracePt t="26906" x="858838" y="2484438"/>
          <p14:tracePt t="26914" x="858838" y="2478088"/>
          <p14:tracePt t="26922" x="852488" y="2478088"/>
          <p14:tracePt t="26936" x="852488" y="2471738"/>
          <p14:tracePt t="26954" x="846138" y="2471738"/>
          <p14:tracePt t="26968" x="839788" y="2471738"/>
          <p14:tracePt t="26979" x="833438" y="2471738"/>
          <p14:tracePt t="27000" x="777875" y="2465388"/>
          <p14:tracePt t="27005" x="752475" y="2465388"/>
          <p14:tracePt t="27010" x="739775" y="2465388"/>
          <p14:tracePt t="27024" x="657225" y="2465388"/>
          <p14:tracePt t="27032" x="606425" y="2465388"/>
          <p14:tracePt t="27035" x="600075" y="2465388"/>
          <p14:tracePt t="27039" x="574675" y="2465388"/>
          <p14:tracePt t="27045" x="530225" y="2465388"/>
          <p14:tracePt t="27050" x="504825" y="2465388"/>
          <p14:tracePt t="27053" x="487363" y="2465388"/>
          <p14:tracePt t="27058" x="468313" y="2465388"/>
          <p14:tracePt t="27064" x="449263" y="2465388"/>
          <p14:tracePt t="27070" x="442913" y="2465388"/>
          <p14:tracePt t="27075" x="430213" y="2465388"/>
          <p14:tracePt t="27078" x="423863" y="2465388"/>
          <p14:tracePt t="27082" x="417513" y="2465388"/>
          <p14:tracePt t="27239" x="423863" y="2465388"/>
          <p14:tracePt t="27245" x="436563" y="2465388"/>
          <p14:tracePt t="27254" x="449263" y="2465388"/>
          <p14:tracePt t="27259" x="468313" y="2459038"/>
          <p14:tracePt t="27269" x="498475" y="2452688"/>
          <p14:tracePt t="27276" x="530225" y="2452688"/>
          <p14:tracePt t="27283" x="568325" y="2452688"/>
          <p14:tracePt t="27286" x="581025" y="2452688"/>
          <p14:tracePt t="27290" x="612775" y="2452688"/>
          <p14:tracePt t="27299" x="663575" y="2452688"/>
          <p14:tracePt t="27304" x="727075" y="2452688"/>
          <p14:tracePt t="27312" x="784225" y="2452688"/>
          <p14:tracePt t="27316" x="852488" y="2452688"/>
          <p14:tracePt t="27321" x="890588" y="2452688"/>
          <p14:tracePt t="27327" x="966788" y="2459038"/>
          <p14:tracePt t="27332" x="1023938" y="2465388"/>
          <p14:tracePt t="27336" x="1074738" y="2471738"/>
          <p14:tracePt t="27340" x="1119188" y="2478088"/>
          <p14:tracePt t="27348" x="1212850" y="2484438"/>
          <p14:tracePt t="27354" x="1301750" y="2497138"/>
          <p14:tracePt t="27362" x="1384300" y="2503488"/>
          <p14:tracePt t="27367" x="1460500" y="2509838"/>
          <p14:tracePt t="27371" x="1503363" y="2509838"/>
          <p14:tracePt t="27380" x="1579563" y="2516188"/>
          <p14:tracePt t="27385" x="1611313" y="2522538"/>
          <p14:tracePt t="27394" x="1636713" y="2522538"/>
          <p14:tracePt t="27400" x="1674813" y="2528888"/>
          <p14:tracePt t="27408" x="1700213" y="2535238"/>
          <p14:tracePt t="27414" x="1706563" y="2541588"/>
          <p14:tracePt t="27418" x="1719263" y="2541588"/>
          <p14:tracePt t="27426" x="1731963" y="2547938"/>
          <p14:tracePt t="27432" x="1738313" y="2547938"/>
          <p14:tracePt t="27436" x="1744663" y="2547938"/>
          <p14:tracePt t="27489" x="1751013" y="2547938"/>
          <p14:tracePt t="27502" x="1757363" y="2554288"/>
          <p14:tracePt t="27508" x="1763713" y="2554288"/>
          <p14:tracePt t="27521" x="1770063" y="2554288"/>
          <p14:tracePt t="27530" x="1776413" y="2554288"/>
          <p14:tracePt t="27541" x="1776413" y="2560638"/>
          <p14:tracePt t="27749" x="1770063" y="2554288"/>
          <p14:tracePt t="27755" x="1770063" y="2547938"/>
          <p14:tracePt t="27759" x="1763713" y="2547938"/>
          <p14:tracePt t="27764" x="1763713" y="2541588"/>
          <p14:tracePt t="27769" x="1757363" y="2535238"/>
          <p14:tracePt t="27774" x="1757363" y="2528888"/>
          <p14:tracePt t="27778" x="1751013" y="2528888"/>
          <p14:tracePt t="27787" x="1751013" y="2522538"/>
          <p14:tracePt t="27791" x="1744663" y="2516188"/>
          <p14:tracePt t="27796" x="1738313" y="2516188"/>
          <p14:tracePt t="27802" x="1731963" y="2516188"/>
          <p14:tracePt t="27817" x="1719263" y="2509838"/>
          <p14:tracePt t="27835" x="1712913" y="2509838"/>
          <p14:tracePt t="27843" x="1706563" y="2509838"/>
          <p14:tracePt t="27852" x="1700213" y="2509838"/>
          <p14:tracePt t="27860" x="1693863" y="2509838"/>
          <p14:tracePt t="27866" x="1681163" y="2509838"/>
          <p14:tracePt t="27880" x="1674813" y="2509838"/>
          <p14:tracePt t="27886" x="1655763" y="2509838"/>
          <p14:tracePt t="27890" x="1643063" y="2509838"/>
          <p14:tracePt t="27896" x="1636713" y="2509838"/>
          <p14:tracePt t="27900" x="1630363" y="2516188"/>
          <p14:tracePt t="27904" x="1617663" y="2522538"/>
          <p14:tracePt t="27911" x="1598613" y="2535238"/>
          <p14:tracePt t="27916" x="1585913" y="2547938"/>
          <p14:tracePt t="27919" x="1585913" y="2554288"/>
          <p14:tracePt t="27925" x="1573213" y="2554288"/>
          <p14:tracePt t="27929" x="1554163" y="2571750"/>
          <p14:tracePt t="27936" x="1535113" y="2584450"/>
          <p14:tracePt t="27943" x="1522413" y="2590800"/>
          <p14:tracePt t="27949" x="1503363" y="2609850"/>
          <p14:tracePt t="27952" x="1490663" y="2622550"/>
          <p14:tracePt t="27956" x="1484313" y="2628900"/>
          <p14:tracePt t="27959" x="1477963" y="2628900"/>
          <p14:tracePt t="27962" x="1466850" y="2635250"/>
          <p14:tracePt t="27966" x="1460500" y="2641600"/>
          <p14:tracePt t="27974" x="1435100" y="2654300"/>
          <p14:tracePt t="27979" x="1428750" y="2660650"/>
          <p14:tracePt t="27982" x="1422400" y="2667000"/>
          <p14:tracePt t="28000" x="1390650" y="2679700"/>
          <p14:tracePt t="28008" x="1377950" y="2692400"/>
          <p14:tracePt t="28015" x="1352550" y="2705100"/>
          <p14:tracePt t="28021" x="1352550" y="2711450"/>
          <p14:tracePt t="28026" x="1346200" y="2711450"/>
          <p14:tracePt t="28030" x="1327150" y="2711450"/>
          <p14:tracePt t="28040" x="1308100" y="2717800"/>
          <p14:tracePt t="28044" x="1301750" y="2717800"/>
          <p14:tracePt t="28051" x="1270000" y="2724150"/>
          <p14:tracePt t="28057" x="1257300" y="2724150"/>
          <p14:tracePt t="28060" x="1231900" y="2730500"/>
          <p14:tracePt t="28067" x="1200150" y="2743200"/>
          <p14:tracePt t="28073" x="1174750" y="2749550"/>
          <p14:tracePt t="28078" x="1143000" y="2762250"/>
          <p14:tracePt t="28084" x="1100138" y="2774950"/>
          <p14:tracePt t="28088" x="1068388" y="2787650"/>
          <p14:tracePt t="28091" x="1049338" y="2800350"/>
          <p14:tracePt t="28097" x="1017588" y="2806700"/>
          <p14:tracePt t="28101" x="998538" y="2813050"/>
          <p14:tracePt t="28105" x="979488" y="2825750"/>
          <p14:tracePt t="28108" x="966788" y="2832100"/>
          <p14:tracePt t="28113" x="941388" y="2844800"/>
          <p14:tracePt t="28116" x="941388" y="2851150"/>
          <p14:tracePt t="28119" x="935038" y="2857500"/>
          <p14:tracePt t="28123" x="915988" y="2863850"/>
          <p14:tracePt t="28131" x="903288" y="2882900"/>
          <p14:tracePt t="28137" x="884238" y="2908300"/>
          <p14:tracePt t="28140" x="871538" y="2925763"/>
          <p14:tracePt t="28145" x="858838" y="2944813"/>
          <p14:tracePt t="28148" x="852488" y="2963863"/>
          <p14:tracePt t="28152" x="846138" y="2989263"/>
          <p14:tracePt t="28156" x="833438" y="3014663"/>
          <p14:tracePt t="28165" x="820738" y="3078163"/>
          <p14:tracePt t="28169" x="809625" y="3141663"/>
          <p14:tracePt t="28176" x="803275" y="3192463"/>
          <p14:tracePt t="28182" x="790575" y="3260725"/>
          <p14:tracePt t="28186" x="784225" y="3317875"/>
          <p14:tracePt t="28196" x="777875" y="3381375"/>
          <p14:tracePt t="28202" x="771525" y="3457575"/>
          <p14:tracePt t="28209" x="771525" y="3508375"/>
          <p14:tracePt t="28215" x="771525" y="3559175"/>
          <p14:tracePt t="28221" x="771525" y="3608388"/>
          <p14:tracePt t="28226" x="771525" y="3640138"/>
          <p14:tracePt t="28231" x="771525" y="3665538"/>
          <p14:tracePt t="28234" x="771525" y="3690938"/>
          <p14:tracePt t="28241" x="771525" y="3716338"/>
          <p14:tracePt t="28245" x="771525" y="3735388"/>
          <p14:tracePt t="28248" x="771525" y="3748088"/>
          <p14:tracePt t="28250" x="771525" y="3754438"/>
          <p14:tracePt t="28253" x="771525" y="3767138"/>
          <p14:tracePt t="28260" x="771525" y="3773488"/>
          <p14:tracePt t="28266" x="771525" y="3779838"/>
          <p14:tracePt t="28430" x="739775" y="3754438"/>
          <p14:tracePt t="28436" x="727075" y="3735388"/>
          <p14:tracePt t="28445" x="695325" y="3703638"/>
          <p14:tracePt t="28455" x="638175" y="3640138"/>
          <p14:tracePt t="28466" x="581025" y="3578225"/>
          <p14:tracePt t="28475" x="549275" y="3527425"/>
          <p14:tracePt t="28484" x="530225" y="3451225"/>
          <p14:tracePt t="28493" x="517525" y="3387725"/>
          <p14:tracePt t="28499" x="504825" y="3336925"/>
          <p14:tracePt t="28509" x="498475" y="3292475"/>
          <p14:tracePt t="28515" x="498475" y="3255963"/>
          <p14:tracePt t="28522" x="498475" y="3230563"/>
          <p14:tracePt t="28527" x="498475" y="3217863"/>
          <p14:tracePt t="28531" x="498475" y="3198813"/>
          <p14:tracePt t="28539" x="517525" y="3154363"/>
          <p14:tracePt t="28545" x="536575" y="3122613"/>
          <p14:tracePt t="28549" x="555625" y="3109913"/>
          <p14:tracePt t="28557" x="593725" y="3059113"/>
          <p14:tracePt t="28561" x="631825" y="3027363"/>
          <p14:tracePt t="28569" x="676275" y="2989263"/>
          <p14:tracePt t="28575" x="746125" y="2938463"/>
          <p14:tracePt t="28581" x="796925" y="2908300"/>
          <p14:tracePt t="28587" x="846138" y="2882900"/>
          <p14:tracePt t="28591" x="915988" y="2863850"/>
          <p14:tracePt t="28595" x="947738" y="2844800"/>
          <p14:tracePt t="28603" x="1004888" y="2832100"/>
          <p14:tracePt t="28609" x="1055688" y="2825750"/>
          <p14:tracePt t="28615" x="1106488" y="2819400"/>
          <p14:tracePt t="28620" x="1149350" y="2819400"/>
          <p14:tracePt t="28624" x="1174750" y="2819400"/>
          <p14:tracePt t="28628" x="1200150" y="2819400"/>
          <p14:tracePt t="28636" x="1263650" y="2819400"/>
          <p14:tracePt t="28642" x="1301750" y="2825750"/>
          <p14:tracePt t="28650" x="1352550" y="2838450"/>
          <p14:tracePt t="28657" x="1390650" y="2838450"/>
          <p14:tracePt t="28663" x="1428750" y="2851150"/>
          <p14:tracePt t="28668" x="1447800" y="2857500"/>
          <p14:tracePt t="28672" x="1471613" y="2863850"/>
          <p14:tracePt t="28676" x="1484313" y="2870200"/>
          <p14:tracePt t="28680" x="1503363" y="2882900"/>
          <p14:tracePt t="28683" x="1522413" y="2889250"/>
          <p14:tracePt t="28687" x="1541463" y="2889250"/>
          <p14:tracePt t="28698" x="1554163" y="2895600"/>
          <p14:tracePt t="28704" x="1604963" y="2901950"/>
          <p14:tracePt t="28709" x="1617663" y="2908300"/>
          <p14:tracePt t="28712" x="1630363" y="2908300"/>
          <p14:tracePt t="28716" x="1643063" y="2908300"/>
          <p14:tracePt t="28720" x="1662113" y="2908300"/>
          <p14:tracePt t="28724" x="1674813" y="2908300"/>
          <p14:tracePt t="28727" x="1681163" y="2908300"/>
          <p14:tracePt t="28730" x="1687513" y="2908300"/>
          <p14:tracePt t="28734" x="1700213" y="2908300"/>
          <p14:tracePt t="28736" x="1706563" y="2908300"/>
          <p14:tracePt t="28751" x="1725613" y="2908300"/>
          <p14:tracePt t="28757" x="1731963" y="2908300"/>
          <p14:tracePt t="28759" x="1738313" y="2908300"/>
          <p14:tracePt t="28776" x="1744663" y="2908300"/>
          <p14:tracePt t="28901" x="1744663" y="2901950"/>
          <p14:tracePt t="28906" x="1738313" y="2895600"/>
          <p14:tracePt t="28916" x="1719263" y="2889250"/>
          <p14:tracePt t="28923" x="1700213" y="2889250"/>
          <p14:tracePt t="28932" x="1681163" y="2889250"/>
          <p14:tracePt t="28938" x="1655763" y="2882900"/>
          <p14:tracePt t="28943" x="1643063" y="2882900"/>
          <p14:tracePt t="28949" x="1611313" y="2882900"/>
          <p14:tracePt t="28953" x="1592263" y="2882900"/>
          <p14:tracePt t="28957" x="1579563" y="2876550"/>
          <p14:tracePt t="28964" x="1554163" y="2876550"/>
          <p14:tracePt t="28968" x="1528763" y="2876550"/>
          <p14:tracePt t="28973" x="1509713" y="2876550"/>
          <p14:tracePt t="28978" x="1477963" y="2870200"/>
          <p14:tracePt t="28983" x="1460500" y="2863850"/>
          <p14:tracePt t="28987" x="1422400" y="2851150"/>
          <p14:tracePt t="28995" x="1409700" y="2851150"/>
          <p14:tracePt t="28999" x="1371600" y="2844800"/>
          <p14:tracePt t="29004" x="1346200" y="2832100"/>
          <p14:tracePt t="29009" x="1320800" y="2832100"/>
          <p14:tracePt t="29013" x="1301750" y="2825750"/>
          <p14:tracePt t="29017" x="1295400" y="2819400"/>
          <p14:tracePt t="29028" x="1219200" y="2787650"/>
          <p14:tracePt t="29033" x="1187450" y="2774950"/>
          <p14:tracePt t="29039" x="1168400" y="2768600"/>
          <p14:tracePt t="29046" x="1125538" y="2749550"/>
          <p14:tracePt t="29050" x="1081088" y="2730500"/>
          <p14:tracePt t="29058" x="1036638" y="2717800"/>
          <p14:tracePt t="29064" x="992188" y="2692400"/>
          <p14:tracePt t="29069" x="954088" y="2686050"/>
          <p14:tracePt t="29074" x="922338" y="2667000"/>
          <p14:tracePt t="29078" x="909638" y="2660650"/>
          <p14:tracePt t="29081" x="896938" y="2654300"/>
          <p14:tracePt t="29084" x="884238" y="2654300"/>
          <p14:tracePt t="29092" x="865188" y="2635250"/>
          <p14:tracePt t="29096" x="839788" y="2622550"/>
          <p14:tracePt t="29101" x="827088" y="2616200"/>
          <p14:tracePt t="29105" x="820738" y="2609850"/>
          <p14:tracePt t="29107" x="815975" y="2609850"/>
          <p14:tracePt t="29112" x="809625" y="2597150"/>
          <p14:tracePt t="29115" x="803275" y="2590800"/>
          <p14:tracePt t="29121" x="790575" y="2584450"/>
          <p14:tracePt t="29124" x="784225" y="2584450"/>
          <p14:tracePt t="29443" x="784225" y="2578100"/>
          <p14:tracePt t="29602" x="784225" y="2571750"/>
          <p14:tracePt t="29615" x="784225" y="2566988"/>
          <p14:tracePt t="29621" x="790575" y="2566988"/>
          <p14:tracePt t="29627" x="809625" y="2560638"/>
          <p14:tracePt t="29634" x="815975" y="2560638"/>
          <p14:tracePt t="29643" x="858838" y="2560638"/>
          <p14:tracePt t="29648" x="865188" y="2560638"/>
          <p14:tracePt t="29654" x="915988" y="2560638"/>
          <p14:tracePt t="29659" x="954088" y="2560638"/>
          <p14:tracePt t="29665" x="998538" y="2560638"/>
          <p14:tracePt t="29678" x="1100138" y="2560638"/>
          <p14:tracePt t="29687" x="1181100" y="2560638"/>
          <p14:tracePt t="29693" x="1244600" y="2566988"/>
          <p14:tracePt t="29700" x="1295400" y="2578100"/>
          <p14:tracePt t="29706" x="1346200" y="2584450"/>
          <p14:tracePt t="29710" x="1365250" y="2584450"/>
          <p14:tracePt t="29720" x="1435100" y="2603500"/>
          <p14:tracePt t="29726" x="1471613" y="2609850"/>
          <p14:tracePt t="29732" x="1509713" y="2616200"/>
          <p14:tracePt t="29736" x="1541463" y="2616200"/>
          <p14:tracePt t="29741" x="1566863" y="2622550"/>
          <p14:tracePt t="29749" x="1598613" y="2628900"/>
          <p14:tracePt t="29755" x="1662113" y="2635250"/>
          <p14:tracePt t="29762" x="1687513" y="2641600"/>
          <p14:tracePt t="29766" x="1731963" y="2647950"/>
          <p14:tracePt t="29771" x="1763713" y="2647950"/>
          <p14:tracePt t="29778" x="1782763" y="2654300"/>
          <p14:tracePt t="29785" x="1838325" y="2660650"/>
          <p14:tracePt t="29790" x="1870075" y="2667000"/>
          <p14:tracePt t="29796" x="1876425" y="2673350"/>
          <p14:tracePt t="29800" x="1908175" y="2686050"/>
          <p14:tracePt t="29804" x="1908175" y="2692400"/>
          <p14:tracePt t="29813" x="1920875" y="2698750"/>
          <p14:tracePt t="29828" x="1946275" y="2717800"/>
          <p14:tracePt t="29833" x="1952625" y="2724150"/>
          <p14:tracePt t="29838" x="1958975" y="2730500"/>
          <p14:tracePt t="29844" x="1965325" y="2730500"/>
          <p14:tracePt t="29850" x="1971675" y="2736850"/>
          <p14:tracePt t="29867" x="1978025" y="2736850"/>
          <p14:tracePt t="29884" x="1984375" y="2743200"/>
          <p14:tracePt t="29890" x="1984375" y="2749550"/>
          <p14:tracePt t="29896" x="1990725" y="2749550"/>
          <p14:tracePt t="29908" x="1997075" y="2755900"/>
          <p14:tracePt t="29915" x="2003425" y="2768600"/>
          <p14:tracePt t="29923" x="2009775" y="2787650"/>
          <p14:tracePt t="29930" x="2022475" y="2800350"/>
          <p14:tracePt t="29936" x="2028825" y="2819400"/>
          <p14:tracePt t="29940" x="2028825" y="2825750"/>
          <p14:tracePt t="29944" x="2041525" y="2832100"/>
          <p14:tracePt t="29954" x="2041525" y="2857500"/>
          <p14:tracePt t="29959" x="2054225" y="2870200"/>
          <p14:tracePt t="29965" x="2060575" y="2889250"/>
          <p14:tracePt t="29969" x="2066925" y="2895600"/>
          <p14:tracePt t="29972" x="2066925" y="2908300"/>
          <p14:tracePt t="29978" x="2073275" y="2914650"/>
          <p14:tracePt t="29984" x="2079625" y="2932113"/>
          <p14:tracePt t="29991" x="2079625" y="2938463"/>
          <p14:tracePt t="29999" x="2092325" y="2957513"/>
          <p14:tracePt t="30002" x="2098675" y="2963863"/>
          <p14:tracePt t="30006" x="2105025" y="2970213"/>
          <p14:tracePt t="30017" x="2111375" y="2976563"/>
          <p14:tracePt t="30023" x="2117725" y="2989263"/>
          <p14:tracePt t="30032" x="2117725" y="2995613"/>
          <p14:tracePt t="30052" x="2122488" y="3001963"/>
          <p14:tracePt t="30142" x="2128838" y="3001963"/>
          <p14:tracePt t="30147" x="2141538" y="2995613"/>
          <p14:tracePt t="30153" x="2154238" y="2976563"/>
          <p14:tracePt t="30158" x="2160588" y="2963863"/>
          <p14:tracePt t="30165" x="2160588" y="2938463"/>
          <p14:tracePt t="30173" x="2173288" y="2914650"/>
          <p14:tracePt t="30181" x="2179638" y="2870200"/>
          <p14:tracePt t="30189" x="2185988" y="2832100"/>
          <p14:tracePt t="30194" x="2185988" y="2800350"/>
          <p14:tracePt t="30204" x="2185988" y="2768600"/>
          <p14:tracePt t="30211" x="2192338" y="2724150"/>
          <p14:tracePt t="30218" x="2192338" y="2679700"/>
          <p14:tracePt t="30224" x="2192338" y="2647950"/>
          <p14:tracePt t="30228" x="2192338" y="2628900"/>
          <p14:tracePt t="30235" x="2185988" y="2590800"/>
          <p14:tracePt t="30240" x="2173288" y="2566988"/>
          <p14:tracePt t="30244" x="2166938" y="2554288"/>
          <p14:tracePt t="30251" x="2135188" y="2503488"/>
          <p14:tracePt t="30256" x="2111375" y="2490788"/>
          <p14:tracePt t="30260" x="2105025" y="2471738"/>
          <p14:tracePt t="30267" x="2066925" y="2452688"/>
          <p14:tracePt t="30271" x="2028825" y="2427288"/>
          <p14:tracePt t="30275" x="2016125" y="2420938"/>
          <p14:tracePt t="30282" x="1984375" y="2401888"/>
          <p14:tracePt t="30288" x="1946275" y="2389188"/>
          <p14:tracePt t="30293" x="1914525" y="2382838"/>
          <p14:tracePt t="30301" x="1882775" y="2382838"/>
          <p14:tracePt t="30304" x="1870075" y="2382838"/>
          <p14:tracePt t="30307" x="1857375" y="2382838"/>
          <p14:tracePt t="30316" x="1831975" y="2382838"/>
          <p14:tracePt t="30319" x="1819275" y="2382838"/>
          <p14:tracePt t="30322" x="1795463" y="2382838"/>
          <p14:tracePt t="30329" x="1782763" y="2382838"/>
          <p14:tracePt t="30333" x="1757363" y="2382838"/>
          <p14:tracePt t="30338" x="1731963" y="2395538"/>
          <p14:tracePt t="30344" x="1700213" y="2408238"/>
          <p14:tracePt t="30349" x="1681163" y="2414588"/>
          <p14:tracePt t="30352" x="1662113" y="2427288"/>
          <p14:tracePt t="30356" x="1649413" y="2439988"/>
          <p14:tracePt t="30361" x="1624013" y="2446338"/>
          <p14:tracePt t="30365" x="1598613" y="2459038"/>
          <p14:tracePt t="30368" x="1585913" y="2471738"/>
          <p14:tracePt t="30373" x="1560513" y="2484438"/>
          <p14:tracePt t="30379" x="1535113" y="2503488"/>
          <p14:tracePt t="30384" x="1509713" y="2528888"/>
          <p14:tracePt t="30389" x="1471613" y="2547938"/>
          <p14:tracePt t="30395" x="1447800" y="2560638"/>
          <p14:tracePt t="30399" x="1422400" y="2584450"/>
          <p14:tracePt t="30406" x="1397000" y="2597150"/>
          <p14:tracePt t="30412" x="1352550" y="2622550"/>
          <p14:tracePt t="30417" x="1339850" y="2628900"/>
          <p14:tracePt t="30423" x="1320800" y="2635250"/>
          <p14:tracePt t="30428" x="1314450" y="2635250"/>
          <p14:tracePt t="30432" x="1295400" y="2641600"/>
          <p14:tracePt t="30439" x="1289050" y="2641600"/>
          <p14:tracePt t="30443" x="1289050" y="2647950"/>
          <p14:tracePt t="30450" x="1282700" y="2647950"/>
          <p14:tracePt t="30459" x="1276350" y="2647950"/>
          <p14:tracePt t="30725" x="1270000" y="2647950"/>
          <p14:tracePt t="30744" x="1276350" y="2641600"/>
          <p14:tracePt t="30758" x="1289050" y="2622550"/>
          <p14:tracePt t="30766" x="1295400" y="2609850"/>
          <p14:tracePt t="30771" x="1308100" y="2597150"/>
          <p14:tracePt t="30777" x="1308100" y="2590800"/>
          <p14:tracePt t="30784" x="1327150" y="2584450"/>
          <p14:tracePt t="30788" x="1327150" y="2578100"/>
          <p14:tracePt t="30792" x="1333500" y="2578100"/>
          <p14:tracePt t="30796" x="1339850" y="2571750"/>
          <p14:tracePt t="30801" x="1346200" y="2566988"/>
          <p14:tracePt t="30809" x="1352550" y="2566988"/>
          <p14:tracePt t="30819" x="1371600" y="2560638"/>
          <p14:tracePt t="30824" x="1377950" y="2554288"/>
          <p14:tracePt t="30835" x="1397000" y="2554288"/>
          <p14:tracePt t="30839" x="1409700" y="2554288"/>
          <p14:tracePt t="30843" x="1422400" y="2554288"/>
          <p14:tracePt t="30849" x="1447800" y="2554288"/>
          <p14:tracePt t="30853" x="1460500" y="2554288"/>
          <p14:tracePt t="30862" x="1497013" y="2571750"/>
          <p14:tracePt t="30867" x="1528763" y="2590800"/>
          <p14:tracePt t="30870" x="1554163" y="2609850"/>
          <p14:tracePt t="30874" x="1592263" y="2635250"/>
          <p14:tracePt t="30884" x="1662113" y="2692400"/>
          <p14:tracePt t="30889" x="1719263" y="2736850"/>
          <p14:tracePt t="30895" x="1782763" y="2787650"/>
          <p14:tracePt t="30900" x="1838325" y="2838450"/>
          <p14:tracePt t="30904" x="1882775" y="2876550"/>
          <p14:tracePt t="30913" x="1971675" y="2944813"/>
          <p14:tracePt t="30917" x="2016125" y="2982913"/>
          <p14:tracePt t="30921" x="2066925" y="3021013"/>
          <p14:tracePt t="30927" x="2122488" y="3065463"/>
          <p14:tracePt t="30932" x="2179638" y="3122613"/>
          <p14:tracePt t="30936" x="2243138" y="3167063"/>
          <p14:tracePt t="30942" x="2312988" y="3224213"/>
          <p14:tracePt t="30946" x="2363788" y="3267075"/>
          <p14:tracePt t="30950" x="2408238" y="3311525"/>
          <p14:tracePt t="30956" x="2470150" y="3362325"/>
          <p14:tracePt t="30961" x="2520950" y="3413125"/>
          <p14:tracePt t="30965" x="2578100" y="3457575"/>
          <p14:tracePt t="30969" x="2622550" y="3489325"/>
          <p14:tracePt t="30975" x="2692400" y="3546475"/>
          <p14:tracePt t="30979" x="2749550" y="3590925"/>
          <p14:tracePt t="30983" x="2786063" y="3608388"/>
          <p14:tracePt t="30991" x="2887663" y="3678238"/>
          <p14:tracePt t="30995" x="2938463" y="3709988"/>
          <p14:tracePt t="30999" x="3021013" y="3754438"/>
          <p14:tracePt t="31006" x="3133725" y="3817938"/>
          <p14:tracePt t="31011" x="3190875" y="3849688"/>
          <p14:tracePt t="31016" x="3273425" y="3900488"/>
          <p14:tracePt t="31023" x="3419475" y="3975100"/>
          <p14:tracePt t="31027" x="3475038" y="4000500"/>
          <p14:tracePt t="31031" x="3570288" y="4051300"/>
          <p14:tracePt t="31038" x="3703638" y="4121150"/>
          <p14:tracePt t="31042" x="3784600" y="4152900"/>
          <p14:tracePt t="31046" x="3898900" y="4203700"/>
          <p14:tracePt t="31053" x="4019550" y="4254500"/>
          <p14:tracePt t="31056" x="4100513" y="4291013"/>
          <p14:tracePt t="31061" x="4164013" y="4310063"/>
          <p14:tracePt t="31068" x="4310063" y="4354513"/>
          <p14:tracePt t="31072" x="4398963" y="4373563"/>
          <p14:tracePt t="31076" x="4454525" y="4398963"/>
          <p14:tracePt t="31082" x="4524375" y="4418013"/>
          <p14:tracePt t="31086" x="4581525" y="4424363"/>
          <p14:tracePt t="31089" x="4625975" y="4443413"/>
          <p14:tracePt t="31093" x="4657725" y="4449763"/>
          <p14:tracePt t="31102" x="4721225" y="4456113"/>
          <p14:tracePt t="31107" x="4764088" y="4468813"/>
          <p14:tracePt t="31113" x="4789488" y="4475163"/>
          <p14:tracePt t="31116" x="4802188" y="4481513"/>
          <p14:tracePt t="31120" x="4814888" y="4487863"/>
          <p14:tracePt t="31131" x="4821238" y="4487863"/>
          <p14:tracePt t="31183" x="4827588" y="4487863"/>
          <p14:tracePt t="31198" x="4827588" y="4494213"/>
          <p14:tracePt t="31212" x="4827588" y="4506913"/>
          <p14:tracePt t="31223" x="4827588" y="4513263"/>
          <p14:tracePt t="31232" x="4833938" y="4525963"/>
          <p14:tracePt t="31342" x="4846638" y="4532313"/>
          <p14:tracePt t="31354" x="4846638" y="4538663"/>
          <p14:tracePt t="31360" x="4852988" y="4545013"/>
          <p14:tracePt t="31368" x="4859338" y="4551363"/>
          <p14:tracePt t="31373" x="4865688" y="4557713"/>
          <p14:tracePt t="31376" x="4865688" y="4564063"/>
          <p14:tracePt t="31381" x="4865688" y="4570413"/>
          <p14:tracePt t="31385" x="4872038" y="4576763"/>
          <p14:tracePt t="31389" x="4878388" y="4583113"/>
          <p14:tracePt t="31403" x="4884738" y="4595813"/>
          <p14:tracePt t="31412" x="4891088" y="4614863"/>
          <p14:tracePt t="31416" x="4897438" y="4621213"/>
          <p14:tracePt t="31423" x="4897438" y="4638675"/>
          <p14:tracePt t="31432" x="4903788" y="4651375"/>
          <p14:tracePt t="31436" x="4903788" y="4664075"/>
          <p14:tracePt t="31442" x="4910138" y="4664075"/>
          <p14:tracePt t="31446" x="4910138" y="4676775"/>
          <p14:tracePt t="31450" x="4916488" y="4695825"/>
          <p14:tracePt t="31454" x="4922838" y="4702175"/>
          <p14:tracePt t="31462" x="4929188" y="4721225"/>
          <p14:tracePt t="31466" x="4929188" y="4740275"/>
          <p14:tracePt t="31475" x="4935538" y="4759325"/>
          <p14:tracePt t="31480" x="4935538" y="4778375"/>
          <p14:tracePt t="31485" x="4941888" y="4791075"/>
          <p14:tracePt t="31493" x="4941888" y="4816475"/>
          <p14:tracePt t="31497" x="4948238" y="4829175"/>
          <p14:tracePt t="31502" x="4954588" y="4835525"/>
          <p14:tracePt t="31508" x="4960938" y="4867275"/>
          <p14:tracePt t="31513" x="4960938" y="4873625"/>
          <p14:tracePt t="31516" x="4967288" y="4886325"/>
          <p14:tracePt t="31523" x="4967288" y="4911725"/>
          <p14:tracePt t="31528" x="4973638" y="4918075"/>
          <p14:tracePt t="31532" x="4973638" y="4930775"/>
          <p14:tracePt t="31537" x="4979988" y="4937125"/>
          <p14:tracePt t="31541" x="4979988" y="4949825"/>
          <p14:tracePt t="31547" x="4979988" y="4956175"/>
          <p14:tracePt t="31556" x="4979988" y="4968875"/>
          <p14:tracePt t="31562" x="4979988" y="4979988"/>
          <p14:tracePt t="31567" x="4979988" y="4986338"/>
          <p14:tracePt t="31589" x="4986338" y="4986338"/>
          <p14:tracePt t="32027" x="4967288" y="4968875"/>
          <p14:tracePt t="32034" x="4941888" y="4956175"/>
          <p14:tracePt t="32046" x="4897438" y="4918075"/>
          <p14:tracePt t="32053" x="4852988" y="4879975"/>
          <p14:tracePt t="32066" x="4764088" y="4816475"/>
          <p14:tracePt t="32076" x="4670425" y="4746625"/>
          <p14:tracePt t="32084" x="4587875" y="4683125"/>
          <p14:tracePt t="32094" x="4441825" y="4557713"/>
          <p14:tracePt t="32104" x="4271963" y="4405313"/>
          <p14:tracePt t="32113" x="4064000" y="4241800"/>
          <p14:tracePt t="32122" x="3797300" y="4032250"/>
          <p14:tracePt t="32129" x="3589338" y="3900488"/>
          <p14:tracePt t="32137" x="3362325" y="3754438"/>
          <p14:tracePt t="32142" x="3267075" y="3703638"/>
          <p14:tracePt t="32146" x="3203575" y="3671888"/>
          <p14:tracePt t="32154" x="3052763" y="3597275"/>
          <p14:tracePt t="32160" x="2963863" y="3565525"/>
          <p14:tracePt t="32167" x="2887663" y="3540125"/>
          <p14:tracePt t="32171" x="2843213" y="3527425"/>
          <p14:tracePt t="32175" x="2805113" y="3521075"/>
          <p14:tracePt t="32183" x="2755900" y="3508375"/>
          <p14:tracePt t="32186" x="2724150" y="3502025"/>
          <p14:tracePt t="32190" x="2711450" y="3495675"/>
          <p14:tracePt t="32194" x="2698750" y="3489325"/>
          <p14:tracePt t="32199" x="2647950" y="3482975"/>
          <p14:tracePt t="32201" x="2628900" y="3482975"/>
          <p14:tracePt t="32205" x="2622550" y="3482975"/>
          <p14:tracePt t="32215" x="2571750" y="3470275"/>
          <p14:tracePt t="32221" x="2533650" y="3451225"/>
          <p14:tracePt t="32229" x="2476500" y="3432175"/>
          <p14:tracePt t="32232" x="2451100" y="3419475"/>
          <p14:tracePt t="32237" x="2414588" y="3394075"/>
          <p14:tracePt t="32244" x="2357438" y="3368675"/>
          <p14:tracePt t="32249" x="2255838" y="3311525"/>
          <p14:tracePt t="32254" x="2205038" y="3286125"/>
          <p14:tracePt t="32260" x="2111375" y="3230563"/>
          <p14:tracePt t="32267" x="2022475" y="3179763"/>
          <p14:tracePt t="32271" x="1952625" y="3154363"/>
          <p14:tracePt t="32280" x="1844675" y="3097213"/>
          <p14:tracePt t="32287" x="1757363" y="3046413"/>
          <p14:tracePt t="32293" x="1681163" y="3014663"/>
          <p14:tracePt t="32299" x="1636713" y="2989263"/>
          <p14:tracePt t="32302" x="1592263" y="2963863"/>
          <p14:tracePt t="32312" x="1516063" y="2938463"/>
          <p14:tracePt t="32319" x="1409700" y="2889250"/>
          <p14:tracePt t="32328" x="1289050" y="2825750"/>
          <p14:tracePt t="32334" x="1181100" y="2774950"/>
          <p14:tracePt t="32340" x="1074738" y="2717800"/>
          <p14:tracePt t="32344" x="998538" y="2686050"/>
          <p14:tracePt t="32349" x="909638" y="2641600"/>
          <p14:tracePt t="32356" x="784225" y="2578100"/>
          <p14:tracePt t="32361" x="727075" y="2547938"/>
          <p14:tracePt t="32365" x="650875" y="2516188"/>
          <p14:tracePt t="32370" x="561975" y="2478088"/>
          <p14:tracePt t="32374" x="498475" y="2452688"/>
          <p14:tracePt t="32378" x="481013" y="2439988"/>
          <p14:tracePt t="32382" x="423863" y="2420938"/>
          <p14:tracePt t="32389" x="366713" y="2401888"/>
          <p14:tracePt t="32393" x="328613" y="2395538"/>
          <p14:tracePt t="32397" x="309563" y="2382838"/>
          <p14:tracePt t="32400" x="284163" y="2376488"/>
          <p14:tracePt t="32403" x="277813" y="2376488"/>
          <p14:tracePt t="32407" x="277813" y="2370138"/>
          <p14:tracePt t="32410" x="265113" y="2370138"/>
          <p14:tracePt t="32412" x="258763" y="2370138"/>
          <p14:tracePt t="32487" x="258763" y="2376488"/>
          <p14:tracePt t="32491" x="271463" y="2389188"/>
          <p14:tracePt t="32499" x="303213" y="2414588"/>
          <p14:tracePt t="32504" x="328613" y="2446338"/>
          <p14:tracePt t="32515" x="385763" y="2490788"/>
          <p14:tracePt t="32524" x="517525" y="2590800"/>
          <p14:tracePt t="32531" x="638175" y="2673350"/>
          <p14:tracePt t="32537" x="727075" y="2724150"/>
          <p14:tracePt t="32543" x="833438" y="2787650"/>
          <p14:tracePt t="32548" x="922338" y="2838450"/>
          <p14:tracePt t="32553" x="1023938" y="2882900"/>
          <p14:tracePt t="32562" x="1174750" y="2957513"/>
          <p14:tracePt t="32570" x="1384300" y="3040063"/>
          <p14:tracePt t="32576" x="1547813" y="3103563"/>
          <p14:tracePt t="32581" x="1681163" y="3148013"/>
          <p14:tracePt t="32587" x="1806575" y="3192463"/>
          <p14:tracePt t="32598" x="2111375" y="3292475"/>
          <p14:tracePt t="32605" x="2300288" y="3355975"/>
          <p14:tracePt t="32610" x="2463800" y="3413125"/>
          <p14:tracePt t="32615" x="2603500" y="3457575"/>
          <p14:tracePt t="32622" x="2792413" y="3533775"/>
          <p14:tracePt t="32626" x="2906713" y="3571875"/>
          <p14:tracePt t="32630" x="3008313" y="3614738"/>
          <p14:tracePt t="32632" x="3097213" y="3652838"/>
          <p14:tracePt t="32639" x="3267075" y="3709988"/>
          <p14:tracePt t="32643" x="3368675" y="3754438"/>
          <p14:tracePt t="32648" x="3455988" y="3792538"/>
          <p14:tracePt t="32653" x="3614738" y="3862388"/>
          <p14:tracePt t="32657" x="3690938" y="3894138"/>
          <p14:tracePt t="32660" x="3748088" y="3913188"/>
          <p14:tracePt t="32663" x="3829050" y="3949700"/>
          <p14:tracePt t="32669" x="3917950" y="3987800"/>
          <p14:tracePt t="32672" x="3994150" y="4019550"/>
          <p14:tracePt t="32675" x="4051300" y="4044950"/>
          <p14:tracePt t="32679" x="4081463" y="4064000"/>
          <p14:tracePt t="32684" x="4195763" y="4102100"/>
          <p14:tracePt t="32687" x="4233863" y="4121150"/>
          <p14:tracePt t="32690" x="4303713" y="4152900"/>
          <p14:tracePt t="32693" x="4348163" y="4171950"/>
          <p14:tracePt t="32699" x="4405313" y="4197350"/>
          <p14:tracePt t="32704" x="4486275" y="4235450"/>
          <p14:tracePt t="32708" x="4537075" y="4254500"/>
          <p14:tracePt t="32714" x="4581525" y="4273550"/>
          <p14:tracePt t="32722" x="4638675" y="4297363"/>
          <p14:tracePt t="32728" x="4670425" y="4316413"/>
          <p14:tracePt t="32735" x="4689475" y="4322763"/>
          <p14:tracePt t="32739" x="4695825" y="4329113"/>
          <p14:tracePt t="32748" x="4702175" y="4329113"/>
          <p14:tracePt t="32995" x="4708525" y="4335463"/>
          <p14:tracePt t="33001" x="4714875" y="4348163"/>
          <p14:tracePt t="33007" x="4727575" y="4360863"/>
          <p14:tracePt t="33018" x="4745038" y="4379913"/>
          <p14:tracePt t="33025" x="4751388" y="4392613"/>
          <p14:tracePt t="33037" x="4764088" y="4405313"/>
          <p14:tracePt t="33044" x="4764088" y="4411663"/>
          <p14:tracePt t="33050" x="4770438" y="4418013"/>
          <p14:tracePt t="33063" x="4776788" y="4424363"/>
          <p14:tracePt t="33078" x="4776788" y="4430713"/>
          <p14:tracePt t="33101" x="4783138" y="4437063"/>
          <p14:tracePt t="33109" x="4789488" y="4437063"/>
          <p14:tracePt t="33117" x="4789488" y="4443413"/>
          <p14:tracePt t="33125" x="4795838" y="4456113"/>
          <p14:tracePt t="33132" x="4802188" y="4475163"/>
          <p14:tracePt t="33140" x="4814888" y="4481513"/>
          <p14:tracePt t="33144" x="4821238" y="4487863"/>
          <p14:tracePt t="33149" x="4827588" y="4500563"/>
          <p14:tracePt t="33156" x="4833938" y="4513263"/>
          <p14:tracePt t="33160" x="4840288" y="4513263"/>
          <p14:tracePt t="33164" x="4840288" y="4519613"/>
          <p14:tracePt t="33171" x="4840288" y="4525963"/>
          <p14:tracePt t="33178" x="4840288" y="4532313"/>
          <p14:tracePt t="33194" x="4840288" y="4538663"/>
          <p14:tracePt t="33244" x="4846638" y="453866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ISSUES – 01</a:t>
            </a:r>
            <a:r>
              <a:rPr lang="zh-TW" altLang="en-US" dirty="0"/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單張撲克牌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516743"/>
            <a:ext cx="7908976" cy="4731663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n-lt"/>
                <a:cs typeface="Times New Roman" panose="02020603050405020304" pitchFamily="18" charset="0"/>
              </a:rPr>
              <a:t>Class </a:t>
            </a:r>
            <a:r>
              <a:rPr lang="en-US" altLang="zh-TW" b="1" dirty="0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Card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 should provide:</a:t>
            </a:r>
          </a:p>
          <a:p>
            <a:pPr lvl="1"/>
            <a:r>
              <a:rPr lang="en-US" altLang="zh-TW" dirty="0"/>
              <a:t>Data members </a:t>
            </a:r>
            <a:r>
              <a:rPr lang="en-US" altLang="zh-TW" b="1" dirty="0">
                <a:solidFill>
                  <a:srgbClr val="FFFF00"/>
                </a:solidFill>
              </a:rPr>
              <a:t>face</a:t>
            </a:r>
            <a:r>
              <a:rPr lang="en-US" altLang="zh-TW" dirty="0"/>
              <a:t> and </a:t>
            </a:r>
            <a:r>
              <a:rPr lang="en-US" altLang="zh-TW" b="1" dirty="0">
                <a:solidFill>
                  <a:srgbClr val="FFFF00"/>
                </a:solidFill>
              </a:rPr>
              <a:t>suit</a:t>
            </a:r>
            <a:r>
              <a:rPr lang="en-US" altLang="zh-TW" dirty="0"/>
              <a:t> of type INT. 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constructor</a:t>
            </a:r>
            <a:r>
              <a:rPr lang="en-US" altLang="zh-TW" dirty="0"/>
              <a:t> that receives two INTs representing the face and suit and uses them to initialize the data members.</a:t>
            </a:r>
          </a:p>
          <a:p>
            <a:pPr lvl="1"/>
            <a:r>
              <a:rPr lang="en-US" altLang="zh-TW" dirty="0"/>
              <a:t>Two </a:t>
            </a:r>
            <a:r>
              <a:rPr lang="en-US" altLang="zh-TW" dirty="0">
                <a:solidFill>
                  <a:srgbClr val="FFFF00"/>
                </a:solidFill>
              </a:rPr>
              <a:t>static arrays of std::strings </a:t>
            </a:r>
            <a:r>
              <a:rPr lang="en-US" altLang="zh-TW" dirty="0"/>
              <a:t>representing the </a:t>
            </a:r>
            <a:r>
              <a:rPr lang="en-US" altLang="zh-TW" dirty="0">
                <a:solidFill>
                  <a:srgbClr val="FFFF00"/>
                </a:solidFill>
              </a:rPr>
              <a:t>faces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FFFF00"/>
                </a:solidFill>
              </a:rPr>
              <a:t>suits</a:t>
            </a:r>
            <a:r>
              <a:rPr lang="en-US" altLang="zh-TW" dirty="0"/>
              <a:t>.</a:t>
            </a:r>
          </a:p>
          <a:p>
            <a:pPr marL="914416" lvl="2" indent="0">
              <a:buNone/>
            </a:pPr>
            <a:r>
              <a:rPr lang="en-US" altLang="zh-TW" dirty="0" err="1"/>
              <a:t>faceNames</a:t>
            </a:r>
            <a:r>
              <a:rPr lang="en-US" altLang="zh-TW" dirty="0"/>
              <a:t> = { "Ace", "Deuce", "Three", "Four", "Five", "Six", </a:t>
            </a:r>
          </a:p>
          <a:p>
            <a:pPr marL="914416" lvl="2" indent="0">
              <a:buNone/>
            </a:pPr>
            <a:r>
              <a:rPr lang="en-US" altLang="zh-TW" dirty="0"/>
              <a:t>                        "Seven", "Eight", "Nine", "Ten", "Jack", "Queen", "King" };</a:t>
            </a:r>
          </a:p>
          <a:p>
            <a:pPr marL="914416" lvl="2" indent="0">
              <a:buNone/>
            </a:pPr>
            <a:r>
              <a:rPr lang="en-US" altLang="zh-TW" dirty="0" err="1"/>
              <a:t>suitNames</a:t>
            </a:r>
            <a:r>
              <a:rPr lang="en-US" altLang="zh-TW" dirty="0"/>
              <a:t> = { "Hearts", "Diamonds", "Clubs", "Spades" };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dirty="0" err="1">
                <a:solidFill>
                  <a:srgbClr val="FFFF00"/>
                </a:solidFill>
              </a:rPr>
              <a:t>toString</a:t>
            </a:r>
            <a:r>
              <a:rPr lang="en-US" altLang="zh-TW" dirty="0">
                <a:solidFill>
                  <a:srgbClr val="FFFF00"/>
                </a:solidFill>
              </a:rPr>
              <a:t>()</a:t>
            </a:r>
            <a:r>
              <a:rPr lang="en-US" altLang="zh-TW" dirty="0"/>
              <a:t> function that returns the Card as a string in the form “</a:t>
            </a:r>
            <a:r>
              <a:rPr lang="en-US" altLang="zh-TW" i="1" dirty="0"/>
              <a:t>face </a:t>
            </a:r>
            <a:r>
              <a:rPr lang="en-US" altLang="zh-TW" dirty="0"/>
              <a:t>of </a:t>
            </a:r>
            <a:r>
              <a:rPr lang="en-US" altLang="zh-TW" i="1" dirty="0"/>
              <a:t>suit</a:t>
            </a:r>
            <a:r>
              <a:rPr lang="en-US" altLang="zh-TW" dirty="0"/>
              <a:t>.” You can use the + operator to concatenate strings.</a:t>
            </a:r>
          </a:p>
          <a:p>
            <a:pPr lvl="1"/>
            <a:endParaRPr lang="zh-TW" altLang="en-US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ADE2D1-EE7C-4E98-A253-8B02A0B780E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EAA65AA-D318-4A92-9B64-927F741D0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86E462EB-CFC3-312A-A848-72D4DEB2AC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236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85"/>
    </mc:Choice>
    <mc:Fallback xmlns="">
      <p:transition spd="slow" advTm="29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1" x="4840288" y="4538663"/>
          <p14:tracePt t="420" x="4827588" y="4538663"/>
          <p14:tracePt t="427" x="4821238" y="4532313"/>
          <p14:tracePt t="436" x="4808538" y="4532313"/>
          <p14:tracePt t="444" x="4795838" y="4519613"/>
          <p14:tracePt t="453" x="4783138" y="4519613"/>
          <p14:tracePt t="460" x="4770438" y="4513263"/>
          <p14:tracePt t="468" x="4757738" y="4500563"/>
          <p14:tracePt t="472" x="4745038" y="4500563"/>
          <p14:tracePt t="476" x="4738688" y="4494213"/>
          <p14:tracePt t="484" x="4727575" y="4487863"/>
          <p14:tracePt t="488" x="4708525" y="4481513"/>
          <p14:tracePt t="499" x="4702175" y="4475163"/>
          <p14:tracePt t="522" x="4702175" y="4468813"/>
          <p14:tracePt t="529" x="4702175" y="4462463"/>
          <p14:tracePt t="533" x="4702175" y="4456113"/>
          <p14:tracePt t="537" x="4702175" y="4449763"/>
          <p14:tracePt t="546" x="4695825" y="4424363"/>
          <p14:tracePt t="550" x="4695825" y="4405313"/>
          <p14:tracePt t="554" x="4695825" y="4392613"/>
          <p14:tracePt t="561" x="4695825" y="4360863"/>
          <p14:tracePt t="565" x="4695825" y="4348163"/>
          <p14:tracePt t="570" x="4695825" y="4329113"/>
          <p14:tracePt t="577" x="4695825" y="4303713"/>
          <p14:tracePt t="581" x="4695825" y="4273550"/>
          <p14:tracePt t="584" x="4702175" y="4267200"/>
          <p14:tracePt t="591" x="4702175" y="4248150"/>
          <p14:tracePt t="595" x="4708525" y="4210050"/>
          <p14:tracePt t="601" x="4708525" y="4191000"/>
          <p14:tracePt t="608" x="4727575" y="4121150"/>
          <p14:tracePt t="616" x="4751388" y="4019550"/>
          <p14:tracePt t="622" x="4776788" y="3925888"/>
          <p14:tracePt t="627" x="4795838" y="3830638"/>
          <p14:tracePt t="631" x="4808538" y="3767138"/>
          <p14:tracePt t="636" x="4821238" y="3671888"/>
          <p14:tracePt t="640" x="4840288" y="3597275"/>
          <p14:tracePt t="644" x="4852988" y="3502025"/>
          <p14:tracePt t="648" x="4859338" y="3425825"/>
          <p14:tracePt t="655" x="4859338" y="3279775"/>
          <p14:tracePt t="660" x="4859338" y="3205163"/>
          <p14:tracePt t="663" x="4859338" y="3122613"/>
          <p14:tracePt t="671" x="4859338" y="2995613"/>
          <p14:tracePt t="675" x="4840288" y="2863850"/>
          <p14:tracePt t="679" x="4827588" y="2774950"/>
          <p14:tracePt t="687" x="4795838" y="2635250"/>
          <p14:tracePt t="693" x="4764088" y="2522538"/>
          <p14:tracePt t="699" x="4733925" y="2420938"/>
          <p14:tracePt t="702" x="4714875" y="2357438"/>
          <p14:tracePt t="706" x="4695825" y="2293938"/>
          <p14:tracePt t="710" x="4676775" y="2225675"/>
          <p14:tracePt t="719" x="4638675" y="2124075"/>
          <p14:tracePt t="724" x="4619625" y="2073275"/>
          <p14:tracePt t="729" x="4587875" y="1997075"/>
          <p14:tracePt t="734" x="4562475" y="1946275"/>
          <p14:tracePt t="739" x="4543425" y="1895475"/>
          <p14:tracePt t="743" x="4530725" y="1852613"/>
          <p14:tracePt t="750" x="4498975" y="1789113"/>
          <p14:tracePt t="754" x="4473575" y="1731963"/>
          <p14:tracePt t="760" x="4460875" y="1693863"/>
          <p14:tracePt t="763" x="4435475" y="1636713"/>
          <p14:tracePt t="767" x="4422775" y="1598613"/>
          <p14:tracePt t="770" x="4405313" y="1566863"/>
          <p14:tracePt t="774" x="4398963" y="1554163"/>
          <p14:tracePt t="781" x="4360863" y="1473200"/>
          <p14:tracePt t="785" x="4341813" y="1435100"/>
          <p14:tracePt t="788" x="4322763" y="1403350"/>
          <p14:tracePt t="794" x="4297363" y="1371600"/>
          <p14:tracePt t="796" x="4278313" y="1333500"/>
          <p14:tracePt t="801" x="4271963" y="1320800"/>
          <p14:tracePt t="804" x="4259263" y="1301750"/>
          <p14:tracePt t="816" x="4227513" y="1244600"/>
          <p14:tracePt t="823" x="4214813" y="1219200"/>
          <p14:tracePt t="828" x="4214813" y="1212850"/>
          <p14:tracePt t="832" x="4208463" y="1200150"/>
          <p14:tracePt t="842" x="4202113" y="1195388"/>
          <p14:tracePt t="848" x="4202113" y="1189038"/>
          <p14:tracePt t="853" x="4195763" y="1176338"/>
          <p14:tracePt t="1144" x="4189413" y="1176338"/>
          <p14:tracePt t="1150" x="4183063" y="1176338"/>
          <p14:tracePt t="1157" x="4183063" y="1169988"/>
          <p14:tracePt t="1167" x="4176713" y="1169988"/>
          <p14:tracePt t="1179" x="4164013" y="1169988"/>
          <p14:tracePt t="1187" x="4138613" y="1169988"/>
          <p14:tracePt t="1191" x="4132263" y="1169988"/>
          <p14:tracePt t="1197" x="4100513" y="1182688"/>
          <p14:tracePt t="1207" x="4057650" y="1206500"/>
          <p14:tracePt t="1213" x="4032250" y="1219200"/>
          <p14:tracePt t="1219" x="4013200" y="1238250"/>
          <p14:tracePt t="1225" x="3975100" y="1250950"/>
          <p14:tracePt t="1234" x="3911600" y="1282700"/>
          <p14:tracePt t="1241" x="3860800" y="1295400"/>
          <p14:tracePt t="1246" x="3810000" y="1314450"/>
          <p14:tracePt t="1252" x="3765550" y="1333500"/>
          <p14:tracePt t="1256" x="3716338" y="1339850"/>
          <p14:tracePt t="1261" x="3690938" y="1352550"/>
          <p14:tracePt t="1268" x="3627438" y="1358900"/>
          <p14:tracePt t="1272" x="3576638" y="1371600"/>
          <p14:tracePt t="1276" x="3557588" y="1371600"/>
          <p14:tracePt t="1281" x="3500438" y="1377950"/>
          <p14:tracePt t="1286" x="3455988" y="1384300"/>
          <p14:tracePt t="1290" x="3419475" y="1384300"/>
          <p14:tracePt t="1298" x="3317875" y="1384300"/>
          <p14:tracePt t="1303" x="3235325" y="1384300"/>
          <p14:tracePt t="1307" x="3190875" y="1384300"/>
          <p14:tracePt t="1313" x="3090863" y="1384300"/>
          <p14:tracePt t="1316" x="3014663" y="1377950"/>
          <p14:tracePt t="1321" x="2944813" y="1365250"/>
          <p14:tracePt t="1328" x="2830513" y="1352550"/>
          <p14:tracePt t="1333" x="2692400" y="1333500"/>
          <p14:tracePt t="1337" x="2597150" y="1308100"/>
          <p14:tracePt t="1344" x="2476500" y="1289050"/>
          <p14:tracePt t="1349" x="2363788" y="1270000"/>
          <p14:tracePt t="1352" x="2262188" y="1250950"/>
          <p14:tracePt t="1360" x="2160588" y="1231900"/>
          <p14:tracePt t="1365" x="2009775" y="1212850"/>
          <p14:tracePt t="1369" x="1908175" y="1189038"/>
          <p14:tracePt t="1374" x="1851025" y="1182688"/>
          <p14:tracePt t="1378" x="1731963" y="1157288"/>
          <p14:tracePt t="1383" x="1655763" y="1144588"/>
          <p14:tracePt t="1386" x="1579563" y="1138238"/>
          <p14:tracePt t="1396" x="1447800" y="1112838"/>
          <p14:tracePt t="1401" x="1346200" y="1093788"/>
          <p14:tracePt t="1406" x="1276350" y="1074738"/>
          <p14:tracePt t="1412" x="1231900" y="1074738"/>
          <p14:tracePt t="1416" x="1168400" y="1055688"/>
          <p14:tracePt t="1425" x="1119188" y="1049338"/>
          <p14:tracePt t="1433" x="1042988" y="1030288"/>
          <p14:tracePt t="1438" x="998538" y="1017588"/>
          <p14:tracePt t="1442" x="985838" y="1017588"/>
          <p14:tracePt t="1446" x="973138" y="1011238"/>
          <p14:tracePt t="1449" x="947738" y="1004888"/>
          <p14:tracePt t="1458" x="935038" y="992188"/>
          <p14:tracePt t="1462" x="928688" y="992188"/>
          <p14:tracePt t="1487" x="922338" y="992188"/>
          <p14:tracePt t="1509" x="915988" y="992188"/>
          <p14:tracePt t="1516" x="909638" y="1004888"/>
          <p14:tracePt t="1521" x="903288" y="1011238"/>
          <p14:tracePt t="1527" x="896938" y="1023938"/>
          <p14:tracePt t="1534" x="896938" y="1030288"/>
          <p14:tracePt t="1539" x="890588" y="1030288"/>
          <p14:tracePt t="1544" x="884238" y="1036638"/>
          <p14:tracePt t="1636" x="884238" y="1042988"/>
          <p14:tracePt t="1707" x="903288" y="1042988"/>
          <p14:tracePt t="1714" x="947738" y="1042988"/>
          <p14:tracePt t="1723" x="1036638" y="1042988"/>
          <p14:tracePt t="1731" x="1155700" y="1042988"/>
          <p14:tracePt t="1744" x="1358900" y="1042988"/>
          <p14:tracePt t="1754" x="1643063" y="1042988"/>
          <p14:tracePt t="1763" x="1946275" y="1042988"/>
          <p14:tracePt t="1773" x="2249488" y="1042988"/>
          <p14:tracePt t="1784" x="2476500" y="1042988"/>
          <p14:tracePt t="1793" x="2862263" y="1062038"/>
          <p14:tracePt t="1804" x="3133725" y="1081088"/>
          <p14:tracePt t="1812" x="3381375" y="1106488"/>
          <p14:tracePt t="1818" x="3557588" y="1138238"/>
          <p14:tracePt t="1824" x="3671888" y="1163638"/>
          <p14:tracePt t="1834" x="3829050" y="1195388"/>
          <p14:tracePt t="1842" x="3968750" y="1231900"/>
          <p14:tracePt t="1850" x="4081463" y="1263650"/>
          <p14:tracePt t="1854" x="4132263" y="1270000"/>
          <p14:tracePt t="1862" x="4176713" y="1282700"/>
          <p14:tracePt t="1867" x="4221163" y="1289050"/>
          <p14:tracePt t="1872" x="4246563" y="1295400"/>
          <p14:tracePt t="1883" x="4259263" y="1295400"/>
          <p14:tracePt t="1887" x="4271963" y="1295400"/>
          <p14:tracePt t="1897" x="4278313" y="1295400"/>
          <p14:tracePt t="1901" x="4291013" y="1295400"/>
          <p14:tracePt t="1910" x="4310063" y="1289050"/>
          <p14:tracePt t="1916" x="4316413" y="1289050"/>
          <p14:tracePt t="1919" x="4329113" y="1282700"/>
          <p14:tracePt t="1927" x="4341813" y="1270000"/>
          <p14:tracePt t="1932" x="4348163" y="1270000"/>
          <p14:tracePt t="1938" x="4360863" y="1263650"/>
          <p14:tracePt t="1943" x="4367213" y="1263650"/>
          <p14:tracePt t="1947" x="4373563" y="1257300"/>
          <p14:tracePt t="1949" x="4379913" y="1257300"/>
          <p14:tracePt t="1957" x="4386263" y="1257300"/>
          <p14:tracePt t="1963" x="4392613" y="1250950"/>
          <p14:tracePt t="1966" x="4398963" y="1250950"/>
          <p14:tracePt t="1970" x="4405313" y="1244600"/>
          <p14:tracePt t="1974" x="4410075" y="1244600"/>
          <p14:tracePt t="1980" x="4416425" y="1238250"/>
          <p14:tracePt t="1985" x="4422775" y="1238250"/>
          <p14:tracePt t="1990" x="4429125" y="1231900"/>
          <p14:tracePt t="1994" x="4441825" y="1231900"/>
          <p14:tracePt t="1997" x="4448175" y="1231900"/>
          <p14:tracePt t="2007" x="4467225" y="1231900"/>
          <p14:tracePt t="2011" x="4473575" y="1225550"/>
          <p14:tracePt t="2020" x="4486275" y="1219200"/>
          <p14:tracePt t="2023" x="4492625" y="1212850"/>
          <p14:tracePt t="2028" x="4505325" y="1206500"/>
          <p14:tracePt t="2034" x="4524375" y="1195388"/>
          <p14:tracePt t="2037" x="4530725" y="1195388"/>
          <p14:tracePt t="2040" x="4537075" y="1189038"/>
          <p14:tracePt t="2044" x="4549775" y="1182688"/>
          <p14:tracePt t="2051" x="4568825" y="1169988"/>
          <p14:tracePt t="2054" x="4581525" y="1157288"/>
          <p14:tracePt t="2059" x="4600575" y="1150938"/>
          <p14:tracePt t="2065" x="4625975" y="1138238"/>
          <p14:tracePt t="2069" x="4651375" y="1125538"/>
          <p14:tracePt t="2073" x="4676775" y="1119188"/>
          <p14:tracePt t="2076" x="4683125" y="1119188"/>
          <p14:tracePt t="2081" x="4721225" y="1106488"/>
          <p14:tracePt t="2085" x="4738688" y="1100138"/>
          <p14:tracePt t="2090" x="4757738" y="1093788"/>
          <p14:tracePt t="2093" x="4776788" y="1093788"/>
          <p14:tracePt t="2097" x="4795838" y="1093788"/>
          <p14:tracePt t="2099" x="4802188" y="1093788"/>
          <p14:tracePt t="2103" x="4814888" y="1087438"/>
          <p14:tracePt t="2107" x="4821238" y="1087438"/>
          <p14:tracePt t="2115" x="4840288" y="1087438"/>
          <p14:tracePt t="2119" x="4846638" y="1093788"/>
          <p14:tracePt t="2122" x="4859338" y="1100138"/>
          <p14:tracePt t="2127" x="4872038" y="1112838"/>
          <p14:tracePt t="2131" x="4878388" y="1119188"/>
          <p14:tracePt t="2134" x="4884738" y="1125538"/>
          <p14:tracePt t="2138" x="4916488" y="1150938"/>
          <p14:tracePt t="2146" x="4941888" y="1163638"/>
          <p14:tracePt t="2150" x="4986338" y="1195388"/>
          <p14:tracePt t="2154" x="5005388" y="1206500"/>
          <p14:tracePt t="2160" x="5030788" y="1212850"/>
          <p14:tracePt t="2163" x="5062538" y="1231900"/>
          <p14:tracePt t="2167" x="5099050" y="1244600"/>
          <p14:tracePt t="2171" x="5111750" y="1257300"/>
          <p14:tracePt t="2180" x="5187950" y="1276350"/>
          <p14:tracePt t="2186" x="5251450" y="1289050"/>
          <p14:tracePt t="2192" x="5302250" y="1295400"/>
          <p14:tracePt t="2195" x="5365750" y="1301750"/>
          <p14:tracePt t="2199" x="5408613" y="1301750"/>
          <p14:tracePt t="2202" x="5427663" y="1301750"/>
          <p14:tracePt t="2208" x="5459413" y="1295400"/>
          <p14:tracePt t="2211" x="5491163" y="1276350"/>
          <p14:tracePt t="2214" x="5503863" y="1250950"/>
          <p14:tracePt t="2217" x="5516563" y="1238250"/>
          <p14:tracePt t="2221" x="5529263" y="1212850"/>
          <p14:tracePt t="2226" x="5567363" y="1150938"/>
          <p14:tracePt t="2230" x="5586413" y="1125538"/>
          <p14:tracePt t="2233" x="5618163" y="1100138"/>
          <p14:tracePt t="2239" x="5681663" y="1049338"/>
          <p14:tracePt t="2244" x="5756275" y="1004888"/>
          <p14:tracePt t="2248" x="5832475" y="979488"/>
          <p14:tracePt t="2254" x="5934075" y="947738"/>
          <p14:tracePt t="2259" x="6003925" y="928688"/>
          <p14:tracePt t="2263" x="6053138" y="928688"/>
          <p14:tracePt t="2271" x="6091238" y="928688"/>
          <p14:tracePt t="2275" x="6097588" y="928688"/>
          <p14:tracePt t="2290" x="6078538" y="941388"/>
          <p14:tracePt t="2293" x="6072188" y="947738"/>
          <p14:tracePt t="2296" x="6053138" y="947738"/>
          <p14:tracePt t="2300" x="6053138" y="966788"/>
          <p14:tracePt t="2683" x="6078538" y="966788"/>
          <p14:tracePt t="2691" x="6110288" y="966788"/>
          <p14:tracePt t="2702" x="6154738" y="966788"/>
          <p14:tracePt t="2714" x="6211888" y="935038"/>
          <p14:tracePt t="2722" x="6249988" y="909638"/>
          <p14:tracePt t="2791" x="6249988" y="922338"/>
          <p14:tracePt t="2796" x="6249988" y="928688"/>
          <p14:tracePt t="2802" x="6249988" y="947738"/>
          <p14:tracePt t="2807" x="6249988" y="960438"/>
          <p14:tracePt t="2814" x="6249988" y="979488"/>
          <p14:tracePt t="2823" x="6249988" y="992188"/>
          <p14:tracePt t="3105" x="6237288" y="992188"/>
          <p14:tracePt t="3111" x="6230938" y="992188"/>
          <p14:tracePt t="3115" x="6218238" y="1004888"/>
          <p14:tracePt t="3120" x="6211888" y="1017588"/>
          <p14:tracePt t="3127" x="6199188" y="1030288"/>
          <p14:tracePt t="3136" x="6180138" y="1042988"/>
          <p14:tracePt t="3139" x="6167438" y="1062038"/>
          <p14:tracePt t="3144" x="6161088" y="1081088"/>
          <p14:tracePt t="3148" x="6154738" y="1087438"/>
          <p14:tracePt t="3151" x="6148388" y="1093788"/>
          <p14:tracePt t="3155" x="6142038" y="1100138"/>
          <p14:tracePt t="3159" x="6135688" y="1106488"/>
          <p14:tracePt t="3167" x="6129338" y="1106488"/>
          <p14:tracePt t="3175" x="6129338" y="1112838"/>
          <p14:tracePt t="3198" x="6122988" y="1112838"/>
          <p14:tracePt t="3452" x="6110288" y="1131888"/>
          <p14:tracePt t="3460" x="6097588" y="1144588"/>
          <p14:tracePt t="3470" x="6065838" y="1195388"/>
          <p14:tracePt t="3477" x="6059488" y="1206500"/>
          <p14:tracePt t="3488" x="6022975" y="1250950"/>
          <p14:tracePt t="3498" x="6016625" y="1263650"/>
          <p14:tracePt t="3503" x="6003925" y="1263650"/>
          <p14:tracePt t="3507" x="6003925" y="1270000"/>
          <p14:tracePt t="3625" x="5984875" y="1295400"/>
          <p14:tracePt t="3631" x="5978525" y="1301750"/>
          <p14:tracePt t="3640" x="5953125" y="1327150"/>
          <p14:tracePt t="3647" x="5934075" y="1352550"/>
          <p14:tracePt t="3659" x="5889625" y="1377950"/>
          <p14:tracePt t="3667" x="5838825" y="1397000"/>
          <p14:tracePt t="3677" x="5794375" y="1409700"/>
          <p14:tracePt t="3686" x="5707063" y="1435100"/>
          <p14:tracePt t="3693" x="5630863" y="1447800"/>
          <p14:tracePt t="3704" x="5384800" y="1473200"/>
          <p14:tracePt t="3711" x="5137150" y="1485900"/>
          <p14:tracePt t="3718" x="4872038" y="1498600"/>
          <p14:tracePt t="3723" x="4587875" y="1498600"/>
          <p14:tracePt t="3732" x="4291013" y="1498600"/>
          <p14:tracePt t="3738" x="3854450" y="1485900"/>
          <p14:tracePt t="3745" x="3532188" y="1466850"/>
          <p14:tracePt t="3751" x="3114675" y="1428750"/>
          <p14:tracePt t="3755" x="2894013" y="1409700"/>
          <p14:tracePt t="3762" x="2641600" y="1397000"/>
          <p14:tracePt t="3768" x="2262188" y="1371600"/>
          <p14:tracePt t="3772" x="2079625" y="1358900"/>
          <p14:tracePt t="3778" x="1882775" y="1352550"/>
          <p14:tracePt t="3784" x="1630363" y="1339850"/>
          <p14:tracePt t="3789" x="1497013" y="1339850"/>
          <p14:tracePt t="3797" x="1263650" y="1320800"/>
          <p14:tracePt t="3802" x="1155700" y="1314450"/>
          <p14:tracePt t="3806" x="1074738" y="1308100"/>
          <p14:tracePt t="3812" x="954088" y="1289050"/>
          <p14:tracePt t="3816" x="909638" y="1282700"/>
          <p14:tracePt t="3820" x="871538" y="1263650"/>
          <p14:tracePt t="3828" x="815975" y="1244600"/>
          <p14:tracePt t="3832" x="803275" y="1231900"/>
          <p14:tracePt t="3837" x="784225" y="1212850"/>
          <p14:tracePt t="3842" x="777875" y="1206500"/>
          <p14:tracePt t="3847" x="765175" y="1182688"/>
          <p14:tracePt t="3860" x="758825" y="1144588"/>
          <p14:tracePt t="3869" x="758825" y="1100138"/>
          <p14:tracePt t="3875" x="758825" y="1081088"/>
          <p14:tracePt t="3881" x="758825" y="1055688"/>
          <p14:tracePt t="3888" x="758825" y="1036638"/>
          <p14:tracePt t="3893" x="758825" y="1017588"/>
          <p14:tracePt t="3896" x="758825" y="1004888"/>
          <p14:tracePt t="3900" x="758825" y="998538"/>
          <p14:tracePt t="3906" x="758825" y="973138"/>
          <p14:tracePt t="3910" x="765175" y="947738"/>
          <p14:tracePt t="3913" x="771525" y="935038"/>
          <p14:tracePt t="3922" x="796925" y="903288"/>
          <p14:tracePt t="3927" x="820738" y="877888"/>
          <p14:tracePt t="3930" x="833438" y="858838"/>
          <p14:tracePt t="3937" x="871538" y="835025"/>
          <p14:tracePt t="3944" x="928688" y="803275"/>
          <p14:tracePt t="3948" x="992188" y="758825"/>
          <p14:tracePt t="3955" x="1112838" y="708025"/>
          <p14:tracePt t="3962" x="1231900" y="650875"/>
          <p14:tracePt t="3968" x="1435100" y="568325"/>
          <p14:tracePt t="3973" x="1541463" y="536575"/>
          <p14:tracePt t="3978" x="1693863" y="500063"/>
          <p14:tracePt t="3986" x="1889125" y="449263"/>
          <p14:tracePt t="3990" x="2054225" y="423863"/>
          <p14:tracePt t="3995" x="2160588" y="411163"/>
          <p14:tracePt t="3998" x="2255838" y="404813"/>
          <p14:tracePt t="4002" x="2357438" y="398463"/>
          <p14:tracePt t="4006" x="2476500" y="379413"/>
          <p14:tracePt t="4010" x="2578100" y="373063"/>
          <p14:tracePt t="4019" x="2817813" y="366713"/>
          <p14:tracePt t="4023" x="3001963" y="366713"/>
          <p14:tracePt t="4028" x="3159125" y="366713"/>
          <p14:tracePt t="4032" x="3292475" y="373063"/>
          <p14:tracePt t="4036" x="3425825" y="379413"/>
          <p14:tracePt t="4040" x="3525838" y="398463"/>
          <p14:tracePt t="4049" x="3797300" y="436563"/>
          <p14:tracePt t="4053" x="3937000" y="449263"/>
          <p14:tracePt t="4058" x="4044950" y="461963"/>
          <p14:tracePt t="4065" x="4221163" y="487363"/>
          <p14:tracePt t="4069" x="4335463" y="506413"/>
          <p14:tracePt t="4076" x="4429125" y="517525"/>
          <p14:tracePt t="4081" x="4549775" y="536575"/>
          <p14:tracePt t="4086" x="4606925" y="549275"/>
          <p14:tracePt t="4092" x="4670425" y="561975"/>
          <p14:tracePt t="4097" x="4757738" y="593725"/>
          <p14:tracePt t="4103" x="4808538" y="606425"/>
          <p14:tracePt t="4111" x="4903788" y="650875"/>
          <p14:tracePt t="4116" x="4973638" y="688975"/>
          <p14:tracePt t="4123" x="5037138" y="733425"/>
          <p14:tracePt t="4127" x="5092700" y="771525"/>
          <p14:tracePt t="4131" x="5118100" y="790575"/>
          <p14:tracePt t="4135" x="5162550" y="822325"/>
          <p14:tracePt t="4141" x="5226050" y="877888"/>
          <p14:tracePt t="4145" x="5251450" y="909638"/>
          <p14:tracePt t="4149" x="5270500" y="941388"/>
          <p14:tracePt t="4154" x="5295900" y="966788"/>
          <p14:tracePt t="4158" x="5334000" y="1011238"/>
          <p14:tracePt t="4160" x="5340350" y="1030288"/>
          <p14:tracePt t="4163" x="5346700" y="1042988"/>
          <p14:tracePt t="4166" x="5353050" y="1055688"/>
          <p14:tracePt t="4172" x="5365750" y="1087438"/>
          <p14:tracePt t="4176" x="5365750" y="1093788"/>
          <p14:tracePt t="4180" x="5365750" y="1112838"/>
          <p14:tracePt t="4185" x="5365750" y="1125538"/>
          <p14:tracePt t="4189" x="5365750" y="1131888"/>
          <p14:tracePt t="4194" x="5365750" y="1138238"/>
          <p14:tracePt t="4208" x="5365750" y="1150938"/>
          <p14:tracePt t="4211" x="5372100" y="1176338"/>
          <p14:tracePt t="4239" x="5372100" y="1182688"/>
          <p14:tracePt t="4245" x="5365750" y="1182688"/>
          <p14:tracePt t="4251" x="5365750" y="1189038"/>
          <p14:tracePt t="4267" x="5365750" y="1195388"/>
          <p14:tracePt t="4280" x="5359400" y="1200150"/>
          <p14:tracePt t="4289" x="5353050" y="1200150"/>
          <p14:tracePt t="4295" x="5353050" y="1206500"/>
          <p14:tracePt t="4328" x="5340350" y="1212850"/>
          <p14:tracePt t="4335" x="5334000" y="1212850"/>
          <p14:tracePt t="4339" x="5327650" y="1212850"/>
          <p14:tracePt t="4351" x="5321300" y="1212850"/>
          <p14:tracePt t="4355" x="5314950" y="1212850"/>
          <p14:tracePt t="4365" x="5308600" y="1212850"/>
          <p14:tracePt t="4370" x="5302250" y="1212850"/>
          <p14:tracePt t="4379" x="5295900" y="1212850"/>
          <p14:tracePt t="4394" x="5289550" y="1212850"/>
          <p14:tracePt t="4405" x="5283200" y="1212850"/>
          <p14:tracePt t="4416" x="5270500" y="1212850"/>
          <p14:tracePt t="4425" x="5257800" y="1212850"/>
          <p14:tracePt t="4430" x="5251450" y="1212850"/>
          <p14:tracePt t="4436" x="5238750" y="1212850"/>
          <p14:tracePt t="4439" x="5232400" y="1212850"/>
          <p14:tracePt t="4446" x="5213350" y="1225550"/>
          <p14:tracePt t="4449" x="5200650" y="1231900"/>
          <p14:tracePt t="4455" x="5181600" y="1244600"/>
          <p14:tracePt t="4459" x="5162550" y="1250950"/>
          <p14:tracePt t="4463" x="5143500" y="1276350"/>
          <p14:tracePt t="4469" x="5124450" y="1295400"/>
          <p14:tracePt t="4473" x="5105400" y="1314450"/>
          <p14:tracePt t="4478" x="5080000" y="1327150"/>
          <p14:tracePt t="4492" x="5011738" y="1371600"/>
          <p14:tracePt t="4496" x="4979988" y="1384300"/>
          <p14:tracePt t="4503" x="4935538" y="1397000"/>
          <p14:tracePt t="4506" x="4922838" y="1403350"/>
          <p14:tracePt t="4510" x="4910138" y="1416050"/>
          <p14:tracePt t="4517" x="4865688" y="1422400"/>
          <p14:tracePt t="4523" x="4827588" y="1435100"/>
          <p14:tracePt t="4527" x="4821238" y="1435100"/>
          <p14:tracePt t="4532" x="4783138" y="1447800"/>
          <p14:tracePt t="4536" x="4776788" y="1454150"/>
          <p14:tracePt t="4539" x="4764088" y="1454150"/>
          <p14:tracePt t="4542" x="4757738" y="1460500"/>
          <p14:tracePt t="4548" x="4745038" y="1460500"/>
          <p14:tracePt t="4553" x="4733925" y="1460500"/>
          <p14:tracePt t="4557" x="4721225" y="1460500"/>
          <p14:tracePt t="4563" x="4708525" y="1466850"/>
          <p14:tracePt t="4567" x="4702175" y="1473200"/>
          <p14:tracePt t="4570" x="4695825" y="1473200"/>
          <p14:tracePt t="4576" x="4683125" y="1479550"/>
          <p14:tracePt t="4584" x="4657725" y="1492250"/>
          <p14:tracePt t="4588" x="4645025" y="1498600"/>
          <p14:tracePt t="4595" x="4625975" y="1511300"/>
          <p14:tracePt t="4600" x="4600575" y="1524000"/>
          <p14:tracePt t="4604" x="4581525" y="1530350"/>
          <p14:tracePt t="4610" x="4556125" y="1554163"/>
          <p14:tracePt t="4615" x="4511675" y="1566863"/>
          <p14:tracePt t="4619" x="4479925" y="1585913"/>
          <p14:tracePt t="4625" x="4441825" y="1592263"/>
          <p14:tracePt t="4630" x="4392613" y="1624013"/>
          <p14:tracePt t="4634" x="4354513" y="1643063"/>
          <p14:tracePt t="4637" x="4316413" y="1655763"/>
          <p14:tracePt t="4645" x="4233863" y="1687513"/>
          <p14:tracePt t="4650" x="4157663" y="1712913"/>
          <p14:tracePt t="4656" x="4076700" y="1731963"/>
          <p14:tracePt t="4662" x="4006850" y="1751013"/>
          <p14:tracePt t="4666" x="3943350" y="1770063"/>
          <p14:tracePt t="4673" x="3879850" y="1782763"/>
          <p14:tracePt t="4679" x="3790950" y="1801813"/>
          <p14:tracePt t="4686" x="3722688" y="1808163"/>
          <p14:tracePt t="4691" x="3671888" y="1808163"/>
          <p14:tracePt t="4696" x="3633788" y="1814513"/>
          <p14:tracePt t="4699" x="3595688" y="1814513"/>
          <p14:tracePt t="4706" x="3532188" y="1814513"/>
          <p14:tracePt t="4712" x="3494088" y="1814513"/>
          <p14:tracePt t="4717" x="3436938" y="1814513"/>
          <p14:tracePt t="4722" x="3368675" y="1814513"/>
          <p14:tracePt t="4727" x="3336925" y="1814513"/>
          <p14:tracePt t="4731" x="3273425" y="1814513"/>
          <p14:tracePt t="4739" x="3197225" y="1808163"/>
          <p14:tracePt t="4744" x="3121025" y="1795463"/>
          <p14:tracePt t="4748" x="3071813" y="1789113"/>
          <p14:tracePt t="4753" x="3014663" y="1776413"/>
          <p14:tracePt t="4757" x="2976563" y="1763713"/>
          <p14:tracePt t="4761" x="2944813" y="1757363"/>
          <p14:tracePt t="4768" x="2887663" y="1757363"/>
          <p14:tracePt t="4772" x="2836863" y="1744663"/>
          <p14:tracePt t="4776" x="2824163" y="1744663"/>
          <p14:tracePt t="4779" x="2792413" y="1744663"/>
          <p14:tracePt t="4784" x="2762250" y="1738313"/>
          <p14:tracePt t="4788" x="2736850" y="1738313"/>
          <p14:tracePt t="4792" x="2730500" y="1738313"/>
          <p14:tracePt t="4798" x="2705100" y="1738313"/>
          <p14:tracePt t="4804" x="2692400" y="1738313"/>
          <p14:tracePt t="4812" x="2686050" y="1738313"/>
          <p14:tracePt t="4816" x="2679700" y="1738313"/>
          <p14:tracePt t="4943" x="2679700" y="1744663"/>
          <p14:tracePt t="4949" x="2673350" y="1751013"/>
          <p14:tracePt t="4957" x="2667000" y="1782763"/>
          <p14:tracePt t="4963" x="2660650" y="1795463"/>
          <p14:tracePt t="4970" x="2647950" y="1820863"/>
          <p14:tracePt t="4976" x="2641600" y="1827213"/>
          <p14:tracePt t="4982" x="2635250" y="1858963"/>
          <p14:tracePt t="4990" x="2628900" y="1871663"/>
          <p14:tracePt t="4993" x="2622550" y="1871663"/>
          <p14:tracePt t="4997" x="2616200" y="1895475"/>
          <p14:tracePt t="5005" x="2609850" y="1901825"/>
          <p14:tracePt t="5010" x="2603500" y="1908175"/>
          <p14:tracePt t="5015" x="2603500" y="1927225"/>
          <p14:tracePt t="5021" x="2597150" y="1939925"/>
          <p14:tracePt t="5025" x="2597150" y="1946275"/>
          <p14:tracePt t="5030" x="2590800" y="1952625"/>
          <p14:tracePt t="5038" x="2584450" y="1971675"/>
          <p14:tracePt t="5041" x="2584450" y="1984375"/>
          <p14:tracePt t="5045" x="2578100" y="1984375"/>
          <p14:tracePt t="5051" x="2571750" y="2003425"/>
          <p14:tracePt t="5054" x="2565400" y="2003425"/>
          <p14:tracePt t="5058" x="2565400" y="2016125"/>
          <p14:tracePt t="5062" x="2559050" y="2022475"/>
          <p14:tracePt t="5069" x="2552700" y="2041525"/>
          <p14:tracePt t="5074" x="2546350" y="2047875"/>
          <p14:tracePt t="5078" x="2540000" y="2060575"/>
          <p14:tracePt t="5083" x="2540000" y="2073275"/>
          <p14:tracePt t="5087" x="2527300" y="2085975"/>
          <p14:tracePt t="5090" x="2520950" y="2085975"/>
          <p14:tracePt t="5100" x="2520950" y="2098675"/>
          <p14:tracePt t="5105" x="2508250" y="2105025"/>
          <p14:tracePt t="5113" x="2501900" y="2117725"/>
          <p14:tracePt t="5116" x="2495550" y="2124075"/>
          <p14:tracePt t="5120" x="2489200" y="2130425"/>
          <p14:tracePt t="5125" x="2482850" y="2130425"/>
          <p14:tracePt t="5132" x="2470150" y="2149475"/>
          <p14:tracePt t="5136" x="2463800" y="2162175"/>
          <p14:tracePt t="5139" x="2457450" y="2162175"/>
          <p14:tracePt t="5144" x="2446338" y="2181225"/>
          <p14:tracePt t="5150" x="2433638" y="2200275"/>
          <p14:tracePt t="5154" x="2420938" y="2206625"/>
          <p14:tracePt t="5165" x="2408238" y="2225675"/>
          <p14:tracePt t="5173" x="2401888" y="2236788"/>
          <p14:tracePt t="5217" x="2395538" y="2236788"/>
          <p14:tracePt t="5261" x="2389188" y="2236788"/>
          <p14:tracePt t="5264" x="2389188" y="2230438"/>
          <p14:tracePt t="5269" x="2382838" y="2219325"/>
          <p14:tracePt t="5278" x="2363788" y="2200275"/>
          <p14:tracePt t="5281" x="2351088" y="2174875"/>
          <p14:tracePt t="5288" x="2338388" y="2162175"/>
          <p14:tracePt t="5291" x="2319338" y="2143125"/>
          <p14:tracePt t="5296" x="2312988" y="2130425"/>
          <p14:tracePt t="5298" x="2312988" y="2124075"/>
          <p14:tracePt t="5304" x="2287588" y="2098675"/>
          <p14:tracePt t="5308" x="2281238" y="2079625"/>
          <p14:tracePt t="5312" x="2274888" y="2066925"/>
          <p14:tracePt t="5317" x="2268538" y="2054225"/>
          <p14:tracePt t="5326" x="2236788" y="2016125"/>
          <p14:tracePt t="5333" x="2224088" y="2003425"/>
          <p14:tracePt t="5340" x="2205038" y="1971675"/>
          <p14:tracePt t="5345" x="2192338" y="1952625"/>
          <p14:tracePt t="5352" x="2179638" y="1933575"/>
          <p14:tracePt t="5362" x="2166938" y="1914525"/>
          <p14:tracePt t="5371" x="2154238" y="1895475"/>
          <p14:tracePt t="5377" x="2154238" y="1878013"/>
          <p14:tracePt t="5383" x="2128838" y="1852613"/>
          <p14:tracePt t="5388" x="2122488" y="1839913"/>
          <p14:tracePt t="5392" x="2122488" y="1833563"/>
          <p14:tracePt t="5400" x="2105025" y="1808163"/>
          <p14:tracePt t="5405" x="2092325" y="1795463"/>
          <p14:tracePt t="5410" x="2085975" y="1782763"/>
          <p14:tracePt t="5414" x="2085975" y="1770063"/>
          <p14:tracePt t="5418" x="2085975" y="1763713"/>
          <p14:tracePt t="5421" x="2079625" y="1757363"/>
          <p14:tracePt t="5449" x="2073275" y="1757363"/>
          <p14:tracePt t="5685" x="2073275" y="1751013"/>
          <p14:tracePt t="5692" x="2066925" y="1744663"/>
          <p14:tracePt t="5703" x="2066925" y="1731963"/>
          <p14:tracePt t="5712" x="2066925" y="1706563"/>
          <p14:tracePt t="5718" x="2066925" y="1693863"/>
          <p14:tracePt t="5724" x="2073275" y="1681163"/>
          <p14:tracePt t="5729" x="2079625" y="1674813"/>
          <p14:tracePt t="5734" x="2092325" y="1655763"/>
          <p14:tracePt t="5737" x="2105025" y="1649413"/>
          <p14:tracePt t="5743" x="2111375" y="1636713"/>
          <p14:tracePt t="5747" x="2122488" y="1617663"/>
          <p14:tracePt t="5751" x="2135188" y="1617663"/>
          <p14:tracePt t="5757" x="2147888" y="1604963"/>
          <p14:tracePt t="5761" x="2154238" y="1604963"/>
          <p14:tracePt t="5764" x="2166938" y="1598613"/>
          <p14:tracePt t="5771" x="2179638" y="1592263"/>
          <p14:tracePt t="5782" x="2211388" y="1585913"/>
          <p14:tracePt t="5789" x="2230438" y="1585913"/>
          <p14:tracePt t="5794" x="2249488" y="1585913"/>
          <p14:tracePt t="5800" x="2268538" y="1585913"/>
          <p14:tracePt t="5807" x="2293938" y="1585913"/>
          <p14:tracePt t="5810" x="2306638" y="1585913"/>
          <p14:tracePt t="5813" x="2319338" y="1585913"/>
          <p14:tracePt t="5817" x="2325688" y="1585913"/>
          <p14:tracePt t="5821" x="2332038" y="1585913"/>
          <p14:tracePt t="5825" x="2344738" y="1585913"/>
          <p14:tracePt t="5830" x="2351088" y="1585913"/>
          <p14:tracePt t="5833" x="2370138" y="1579563"/>
          <p14:tracePt t="5842" x="2376488" y="1579563"/>
          <p14:tracePt t="5846" x="2382838" y="1579563"/>
          <p14:tracePt t="5852" x="2389188" y="1579563"/>
          <p14:tracePt t="5855" x="2395538" y="1579563"/>
          <p14:tracePt t="5862" x="2401888" y="1573213"/>
          <p14:tracePt t="5868" x="2408238" y="1573213"/>
          <p14:tracePt t="5882" x="2420938" y="1573213"/>
          <p14:tracePt t="5889" x="2433638" y="1573213"/>
          <p14:tracePt t="5894" x="2439988" y="1573213"/>
          <p14:tracePt t="5903" x="2470150" y="1592263"/>
          <p14:tracePt t="5908" x="2482850" y="1611313"/>
          <p14:tracePt t="5914" x="2501900" y="1624013"/>
          <p14:tracePt t="5919" x="2514600" y="1655763"/>
          <p14:tracePt t="5925" x="2527300" y="1668463"/>
          <p14:tracePt t="5934" x="2546350" y="1706563"/>
          <p14:tracePt t="5937" x="2559050" y="1738313"/>
          <p14:tracePt t="5941" x="2571750" y="1757363"/>
          <p14:tracePt t="5946" x="2584450" y="1782763"/>
          <p14:tracePt t="5949" x="2584450" y="1795463"/>
          <p14:tracePt t="5953" x="2590800" y="1795463"/>
          <p14:tracePt t="5957" x="2590800" y="1814513"/>
          <p14:tracePt t="5966" x="2603500" y="1839913"/>
          <p14:tracePt t="5970" x="2609850" y="1852613"/>
          <p14:tracePt t="5973" x="2609850" y="1858963"/>
          <p14:tracePt t="5978" x="2616200" y="1871663"/>
          <p14:tracePt t="5983" x="2616200" y="1884363"/>
          <p14:tracePt t="5990" x="2616200" y="1889125"/>
          <p14:tracePt t="5997" x="2616200" y="1895475"/>
          <p14:tracePt t="6661" x="2609850" y="1895475"/>
          <p14:tracePt t="6671" x="2597150" y="1895475"/>
          <p14:tracePt t="6677" x="2590800" y="1895475"/>
          <p14:tracePt t="6688" x="2571750" y="1895475"/>
          <p14:tracePt t="6696" x="2546350" y="1895475"/>
          <p14:tracePt t="6707" x="2527300" y="1895475"/>
          <p14:tracePt t="6714" x="2514600" y="1895475"/>
          <p14:tracePt t="6727" x="2476500" y="1895475"/>
          <p14:tracePt t="6734" x="2446338" y="1889125"/>
          <p14:tracePt t="6737" x="2439988" y="1889125"/>
          <p14:tracePt t="6742" x="2408238" y="1884363"/>
          <p14:tracePt t="6749" x="2376488" y="1878013"/>
          <p14:tracePt t="6753" x="2363788" y="1871663"/>
          <p14:tracePt t="6757" x="2338388" y="1871663"/>
          <p14:tracePt t="6766" x="2319338" y="1865313"/>
          <p14:tracePt t="6773" x="2287588" y="1865313"/>
          <p14:tracePt t="6779" x="2262188" y="1865313"/>
          <p14:tracePt t="6784" x="2249488" y="1865313"/>
          <p14:tracePt t="6788" x="2236788" y="1865313"/>
          <p14:tracePt t="6791" x="2230438" y="1865313"/>
          <p14:tracePt t="6800" x="2211388" y="1865313"/>
          <p14:tracePt t="6805" x="2198688" y="1865313"/>
          <p14:tracePt t="6815" x="2192338" y="1865313"/>
          <p14:tracePt t="6853" x="2185988" y="1865313"/>
          <p14:tracePt t="6862" x="2173288" y="1865313"/>
          <p14:tracePt t="6869" x="2173288" y="1858963"/>
          <p14:tracePt t="6877" x="2166938" y="1852613"/>
          <p14:tracePt t="6883" x="2160588" y="1846263"/>
          <p14:tracePt t="6891" x="2160588" y="1839913"/>
          <p14:tracePt t="6897" x="2160588" y="1827213"/>
          <p14:tracePt t="6902" x="2160588" y="1820863"/>
          <p14:tracePt t="6909" x="2160588" y="1814513"/>
          <p14:tracePt t="6922" x="2154238" y="1808163"/>
          <p14:tracePt t="6957" x="2147888" y="1808163"/>
          <p14:tracePt t="6962" x="2147888" y="1801813"/>
          <p14:tracePt t="7008" x="2147888" y="1789113"/>
          <p14:tracePt t="7016" x="2147888" y="1782763"/>
          <p14:tracePt t="7022" x="2147888" y="1757363"/>
          <p14:tracePt t="7029" x="2147888" y="1744663"/>
          <p14:tracePt t="7036" x="2160588" y="1719263"/>
          <p14:tracePt t="7042" x="2160588" y="1700213"/>
          <p14:tracePt t="7050" x="2192338" y="1662113"/>
          <p14:tracePt t="7056" x="2205038" y="1630363"/>
          <p14:tracePt t="7065" x="2236788" y="1592263"/>
          <p14:tracePt t="7070" x="2262188" y="1566863"/>
          <p14:tracePt t="7077" x="2293938" y="1536700"/>
          <p14:tracePt t="7082" x="2319338" y="1511300"/>
          <p14:tracePt t="7087" x="2338388" y="1492250"/>
          <p14:tracePt t="7093" x="2376488" y="1460500"/>
          <p14:tracePt t="7099" x="2408238" y="1441450"/>
          <p14:tracePt t="7104" x="2433638" y="1422400"/>
          <p14:tracePt t="7113" x="2476500" y="1403350"/>
          <p14:tracePt t="7120" x="2501900" y="1390650"/>
          <p14:tracePt t="7125" x="2527300" y="1384300"/>
          <p14:tracePt t="7129" x="2546350" y="1384300"/>
          <p14:tracePt t="7133" x="2559050" y="1384300"/>
          <p14:tracePt t="7136" x="2571750" y="1384300"/>
          <p14:tracePt t="7142" x="2584450" y="1377950"/>
          <p14:tracePt t="7146" x="2603500" y="1377950"/>
          <p14:tracePt t="7149" x="2616200" y="1377950"/>
          <p14:tracePt t="7153" x="2628900" y="1384300"/>
          <p14:tracePt t="7158" x="2654300" y="1397000"/>
          <p14:tracePt t="7162" x="2660650" y="1403350"/>
          <p14:tracePt t="7165" x="2686050" y="1409700"/>
          <p14:tracePt t="7171" x="2705100" y="1428750"/>
          <p14:tracePt t="7175" x="2730500" y="1441450"/>
          <p14:tracePt t="7179" x="2762250" y="1460500"/>
          <p14:tracePt t="7183" x="2779713" y="1473200"/>
          <p14:tracePt t="7191" x="2824163" y="1511300"/>
          <p14:tracePt t="7196" x="2862263" y="1536700"/>
          <p14:tracePt t="7200" x="2900363" y="1554163"/>
          <p14:tracePt t="7209" x="2989263" y="1592263"/>
          <p14:tracePt t="7215" x="3078163" y="1630363"/>
          <p14:tracePt t="7222" x="3190875" y="1662113"/>
          <p14:tracePt t="7227" x="3260725" y="1681163"/>
          <p14:tracePt t="7236" x="3387725" y="1706563"/>
          <p14:tracePt t="7242" x="3570288" y="1744663"/>
          <p14:tracePt t="7248" x="3665538" y="1763713"/>
          <p14:tracePt t="7253" x="3748088" y="1782763"/>
          <p14:tracePt t="7257" x="3829050" y="1801813"/>
          <p14:tracePt t="7262" x="3886200" y="1820863"/>
          <p14:tracePt t="7271" x="4006850" y="1852613"/>
          <p14:tracePt t="7276" x="4051300" y="1871663"/>
          <p14:tracePt t="7283" x="4094163" y="1889125"/>
          <p14:tracePt t="7287" x="4125913" y="1908175"/>
          <p14:tracePt t="7291" x="4138613" y="1914525"/>
          <p14:tracePt t="7294" x="4138613" y="1920875"/>
          <p14:tracePt t="7301" x="4176713" y="1946275"/>
          <p14:tracePt t="7305" x="4183063" y="1952625"/>
          <p14:tracePt t="7310" x="4189413" y="1958975"/>
          <p14:tracePt t="7316" x="4195763" y="1971675"/>
          <p14:tracePt t="7326" x="4202113" y="1978025"/>
          <p14:tracePt t="7333" x="4202113" y="1984375"/>
          <p14:tracePt t="7337" x="4202113" y="1990725"/>
          <p14:tracePt t="7343" x="4202113" y="1997075"/>
          <p14:tracePt t="7347" x="4208463" y="2003425"/>
          <p14:tracePt t="7351" x="4208463" y="2009775"/>
          <p14:tracePt t="7357" x="4208463" y="2022475"/>
          <p14:tracePt t="7363" x="4208463" y="2035175"/>
          <p14:tracePt t="7369" x="4208463" y="2047875"/>
          <p14:tracePt t="7372" x="4208463" y="2054225"/>
          <p14:tracePt t="7378" x="4208463" y="2060575"/>
          <p14:tracePt t="7382" x="4208463" y="2066925"/>
          <p14:tracePt t="7384" x="4208463" y="2073275"/>
          <p14:tracePt t="7387" x="4208463" y="2079625"/>
          <p14:tracePt t="7395" x="4208463" y="2085975"/>
          <p14:tracePt t="7399" x="4208463" y="2098675"/>
          <p14:tracePt t="7403" x="4208463" y="2111375"/>
          <p14:tracePt t="7407" x="4208463" y="2117725"/>
          <p14:tracePt t="7410" x="4208463" y="2124075"/>
          <p14:tracePt t="7415" x="4208463" y="2136775"/>
          <p14:tracePt t="7418" x="4202113" y="2136775"/>
          <p14:tracePt t="7424" x="4195763" y="2155825"/>
          <p14:tracePt t="7427" x="4183063" y="2168525"/>
          <p14:tracePt t="7432" x="4176713" y="2187575"/>
          <p14:tracePt t="7435" x="4176713" y="2193925"/>
          <p14:tracePt t="7439" x="4164013" y="2206625"/>
          <p14:tracePt t="7442" x="4157663" y="2212975"/>
          <p14:tracePt t="7449" x="4138613" y="2219325"/>
          <p14:tracePt t="7455" x="4125913" y="2236788"/>
          <p14:tracePt t="7459" x="4106863" y="2249488"/>
          <p14:tracePt t="7464" x="4100513" y="2255838"/>
          <p14:tracePt t="7468" x="4081463" y="2274888"/>
          <p14:tracePt t="7472" x="4064000" y="2287588"/>
          <p14:tracePt t="7476" x="4051300" y="2300288"/>
          <p14:tracePt t="7480" x="4038600" y="2312988"/>
          <p14:tracePt t="7485" x="4019550" y="2319338"/>
          <p14:tracePt t="7490" x="3981450" y="2351088"/>
          <p14:tracePt t="7495" x="3956050" y="2363788"/>
          <p14:tracePt t="7498" x="3949700" y="2376488"/>
          <p14:tracePt t="7504" x="3905250" y="2395538"/>
          <p14:tracePt t="7508" x="3879850" y="2401888"/>
          <p14:tracePt t="7512" x="3873500" y="2408238"/>
          <p14:tracePt t="7519" x="3829050" y="2420938"/>
          <p14:tracePt t="7525" x="3803650" y="2427288"/>
          <p14:tracePt t="7530" x="3790950" y="2427288"/>
          <p14:tracePt t="7534" x="3778250" y="2433638"/>
          <p14:tracePt t="7538" x="3765550" y="2433638"/>
          <p14:tracePt t="7541" x="3759200" y="2433638"/>
          <p14:tracePt t="7549" x="3748088" y="2433638"/>
          <p14:tracePt t="7557" x="3729038" y="2433638"/>
          <p14:tracePt t="7561" x="3722688" y="2433638"/>
          <p14:tracePt t="7651" x="3716338" y="2433638"/>
          <p14:tracePt t="7845" x="3709988" y="2433638"/>
          <p14:tracePt t="7853" x="3690938" y="2433638"/>
          <p14:tracePt t="7859" x="3684588" y="2433638"/>
          <p14:tracePt t="7868" x="3678238" y="2433638"/>
          <p14:tracePt t="7934" x="3665538" y="2433638"/>
          <p14:tracePt t="9059" x="3665538" y="2427288"/>
          <p14:tracePt t="9065" x="3665538" y="2414588"/>
          <p14:tracePt t="9072" x="3665538" y="2401888"/>
          <p14:tracePt t="9079" x="3665538" y="2389188"/>
          <p14:tracePt t="9086" x="3665538" y="2363788"/>
          <p14:tracePt t="9096" x="3665538" y="2344738"/>
          <p14:tracePt t="9103" x="3659188" y="2325688"/>
          <p14:tracePt t="9109" x="3659188" y="2312988"/>
          <p14:tracePt t="9114" x="3652838" y="2300288"/>
          <p14:tracePt t="9120" x="3652838" y="2287588"/>
          <p14:tracePt t="9169" x="3646488" y="2287588"/>
          <p14:tracePt t="9188" x="3640138" y="2287588"/>
          <p14:tracePt t="9193" x="3633788" y="2300288"/>
          <p14:tracePt t="9204" x="3627438" y="2319338"/>
          <p14:tracePt t="9211" x="3621088" y="2332038"/>
          <p14:tracePt t="9217" x="3614738" y="2338388"/>
          <p14:tracePt t="9320" x="3614738" y="2332038"/>
          <p14:tracePt t="9332" x="3614738" y="2300288"/>
          <p14:tracePt t="9342" x="3608388" y="2287588"/>
          <p14:tracePt t="9348" x="3602038" y="2268538"/>
          <p14:tracePt t="9360" x="3602038" y="2243138"/>
          <p14:tracePt t="9373" x="3602038" y="2236788"/>
          <p14:tracePt t="9446" x="3602038" y="2243138"/>
          <p14:tracePt t="9456" x="3595688" y="2262188"/>
          <p14:tracePt t="9466" x="3595688" y="2281238"/>
          <p14:tracePt t="9473" x="3595688" y="2293938"/>
          <p14:tracePt t="9478" x="3589338" y="2300288"/>
          <p14:tracePt t="9487" x="3589338" y="2306638"/>
          <p14:tracePt t="9813" x="3589338" y="2300288"/>
          <p14:tracePt t="9822" x="3589338" y="2287588"/>
          <p14:tracePt t="10018" x="3589338" y="2281238"/>
          <p14:tracePt t="10022" x="3589338" y="2268538"/>
          <p14:tracePt t="10027" x="3589338" y="2262188"/>
          <p14:tracePt t="10036" x="3589338" y="2255838"/>
          <p14:tracePt t="10042" x="3589338" y="2249488"/>
          <p14:tracePt t="10053" x="3589338" y="2243138"/>
          <p14:tracePt t="10191" x="3589338" y="2249488"/>
          <p14:tracePt t="10196" x="3589338" y="2274888"/>
          <p14:tracePt t="10201" x="3589338" y="2287588"/>
          <p14:tracePt t="10210" x="3582988" y="2319338"/>
          <p14:tracePt t="10215" x="3576638" y="2332038"/>
          <p14:tracePt t="10223" x="3570288" y="2344738"/>
          <p14:tracePt t="10236" x="3557588" y="2363788"/>
          <p14:tracePt t="10248" x="3551238" y="2376488"/>
          <p14:tracePt t="10536" x="3551238" y="2382838"/>
          <p14:tracePt t="10725" x="3544888" y="2370138"/>
          <p14:tracePt t="10733" x="3544888" y="2357438"/>
          <p14:tracePt t="10742" x="3532188" y="2332038"/>
          <p14:tracePt t="10751" x="3513138" y="2300288"/>
          <p14:tracePt t="10764" x="3494088" y="2243138"/>
          <p14:tracePt t="10774" x="3462338" y="2174875"/>
          <p14:tracePt t="10782" x="3436938" y="2111375"/>
          <p14:tracePt t="10790" x="3413125" y="2066925"/>
          <p14:tracePt t="10795" x="3413125" y="2054225"/>
          <p14:tracePt t="10804" x="3400425" y="2022475"/>
          <p14:tracePt t="10808" x="3394075" y="2016125"/>
          <p14:tracePt t="10818" x="3387725" y="2009775"/>
          <p14:tracePt t="10898" x="3387725" y="1997075"/>
          <p14:tracePt t="10904" x="3387725" y="1990725"/>
          <p14:tracePt t="10911" x="3387725" y="1984375"/>
          <p14:tracePt t="10916" x="3387725" y="1978025"/>
          <p14:tracePt t="10926" x="3387725" y="1971675"/>
          <p14:tracePt t="10937" x="3387725" y="1965325"/>
          <p14:tracePt t="10946" x="3394075" y="1958975"/>
          <p14:tracePt t="10953" x="3400425" y="1946275"/>
          <p14:tracePt t="10962" x="3413125" y="1939925"/>
          <p14:tracePt t="10969" x="3419475" y="1939925"/>
          <p14:tracePt t="10986" x="3425825" y="1939925"/>
          <p14:tracePt t="10995" x="3449638" y="1939925"/>
          <p14:tracePt t="11000" x="3455988" y="1946275"/>
          <p14:tracePt t="11006" x="3475038" y="1958975"/>
          <p14:tracePt t="11010" x="3481388" y="1965325"/>
          <p14:tracePt t="11013" x="3487738" y="1971675"/>
          <p14:tracePt t="11016" x="3494088" y="1978025"/>
          <p14:tracePt t="11023" x="3506788" y="1997075"/>
          <p14:tracePt t="11026" x="3513138" y="2003425"/>
          <p14:tracePt t="11031" x="3525838" y="2022475"/>
          <p14:tracePt t="11037" x="3532188" y="2047875"/>
          <p14:tracePt t="11040" x="3544888" y="2066925"/>
          <p14:tracePt t="11045" x="3551238" y="2079625"/>
          <p14:tracePt t="11048" x="3563938" y="2098675"/>
          <p14:tracePt t="11056" x="3576638" y="2136775"/>
          <p14:tracePt t="11062" x="3589338" y="2162175"/>
          <p14:tracePt t="11068" x="3602038" y="2187575"/>
          <p14:tracePt t="11071" x="3608388" y="2206625"/>
          <p14:tracePt t="11075" x="3614738" y="2219325"/>
          <p14:tracePt t="11079" x="3614738" y="2230438"/>
          <p14:tracePt t="11085" x="3627438" y="2243138"/>
          <p14:tracePt t="11088" x="3627438" y="2255838"/>
          <p14:tracePt t="11092" x="3633788" y="2262188"/>
          <p14:tracePt t="11096" x="3633788" y="2268538"/>
          <p14:tracePt t="11104" x="3640138" y="2274888"/>
          <p14:tracePt t="11212" x="3646488" y="2274888"/>
          <p14:tracePt t="11219" x="3652838" y="2274888"/>
          <p14:tracePt t="11229" x="3665538" y="2274888"/>
          <p14:tracePt t="11236" x="3678238" y="2255838"/>
          <p14:tracePt t="11244" x="3697288" y="2236788"/>
          <p14:tracePt t="11249" x="3703638" y="2230438"/>
          <p14:tracePt t="11253" x="3716338" y="2219325"/>
          <p14:tracePt t="11259" x="3741738" y="2200275"/>
          <p14:tracePt t="11263" x="3741738" y="2193925"/>
          <p14:tracePt t="11266" x="3759200" y="2181225"/>
          <p14:tracePt t="11275" x="3790950" y="2149475"/>
          <p14:tracePt t="11279" x="3803650" y="2136775"/>
          <p14:tracePt t="11284" x="3835400" y="2111375"/>
          <p14:tracePt t="11290" x="3867150" y="2098675"/>
          <p14:tracePt t="11294" x="3886200" y="2085975"/>
          <p14:tracePt t="11298" x="3911600" y="2066925"/>
          <p14:tracePt t="11306" x="3943350" y="2054225"/>
          <p14:tracePt t="11310" x="3994150" y="2022475"/>
          <p14:tracePt t="11316" x="4025900" y="2009775"/>
          <p14:tracePt t="11321" x="4087813" y="1978025"/>
          <p14:tracePt t="11326" x="4119563" y="1958975"/>
          <p14:tracePt t="11330" x="4151313" y="1939925"/>
          <p14:tracePt t="11338" x="4221163" y="1901825"/>
          <p14:tracePt t="11343" x="4252913" y="1889125"/>
          <p14:tracePt t="11346" x="4265613" y="1878013"/>
          <p14:tracePt t="11352" x="4310063" y="1839913"/>
          <p14:tracePt t="11356" x="4329113" y="1827213"/>
          <p14:tracePt t="11361" x="4335463" y="1820863"/>
          <p14:tracePt t="11367" x="4360863" y="1808163"/>
          <p14:tracePt t="11373" x="4373563" y="1801813"/>
          <p14:tracePt t="11393" x="4379913" y="1801813"/>
          <p14:tracePt t="11406" x="4379913" y="1795463"/>
          <p14:tracePt t="11411" x="4386263" y="1789113"/>
          <p14:tracePt t="11417" x="4392613" y="1782763"/>
          <p14:tracePt t="11420" x="4405313" y="1776413"/>
          <p14:tracePt t="11424" x="4410075" y="1770063"/>
          <p14:tracePt t="11432" x="4429125" y="1751013"/>
          <p14:tracePt t="11436" x="4441825" y="1744663"/>
          <p14:tracePt t="11439" x="4448175" y="1738313"/>
          <p14:tracePt t="11447" x="4467225" y="1725613"/>
          <p14:tracePt t="11451" x="4492625" y="1712913"/>
          <p14:tracePt t="11454" x="4492625" y="1706563"/>
          <p14:tracePt t="11457" x="4505325" y="1700213"/>
          <p14:tracePt t="11465" x="4524375" y="1687513"/>
          <p14:tracePt t="11468" x="4537075" y="1687513"/>
          <p14:tracePt t="11473" x="4537075" y="1681163"/>
          <p14:tracePt t="11480" x="4549775" y="1674813"/>
          <p14:tracePt t="11485" x="4562475" y="1662113"/>
          <p14:tracePt t="11490" x="4575175" y="1662113"/>
          <p14:tracePt t="11496" x="4581525" y="1655763"/>
          <p14:tracePt t="11507" x="4587875" y="1655763"/>
          <p14:tracePt t="11527" x="4594225" y="1655763"/>
          <p14:tracePt t="11531" x="4606925" y="1655763"/>
          <p14:tracePt t="11535" x="4613275" y="1668463"/>
          <p14:tracePt t="11541" x="4638675" y="1706563"/>
          <p14:tracePt t="11545" x="4651375" y="1731963"/>
          <p14:tracePt t="11549" x="4670425" y="1770063"/>
          <p14:tracePt t="11557" x="4714875" y="1839913"/>
          <p14:tracePt t="11562" x="4745038" y="1895475"/>
          <p14:tracePt t="11566" x="4776788" y="1952625"/>
          <p14:tracePt t="11573" x="4821238" y="2022475"/>
          <p14:tracePt t="11577" x="4859338" y="2079625"/>
          <p14:tracePt t="11581" x="4878388" y="2117725"/>
          <p14:tracePt t="11588" x="4916488" y="2168525"/>
          <p14:tracePt t="11592" x="4941888" y="2206625"/>
          <p14:tracePt t="11596" x="4967288" y="2236788"/>
          <p14:tracePt t="11603" x="5005388" y="2281238"/>
          <p14:tracePt t="11606" x="5011738" y="2312988"/>
          <p14:tracePt t="11610" x="5018088" y="2312988"/>
          <p14:tracePt t="11614" x="5037138" y="2338388"/>
          <p14:tracePt t="11622" x="5049838" y="2357438"/>
          <p14:tracePt t="11628" x="5056188" y="2376488"/>
          <p14:tracePt t="11634" x="5062538" y="2376488"/>
          <p14:tracePt t="11641" x="5062538" y="2382838"/>
          <p14:tracePt t="11836" x="5062538" y="2376488"/>
          <p14:tracePt t="11849" x="5062538" y="2370138"/>
          <p14:tracePt t="11888" x="5056188" y="2376488"/>
          <p14:tracePt t="11894" x="5049838" y="2395538"/>
          <p14:tracePt t="11902" x="5030788" y="2427288"/>
          <p14:tracePt t="11908" x="5018088" y="2452688"/>
          <p14:tracePt t="11918" x="5005388" y="2478088"/>
          <p14:tracePt t="11926" x="4992688" y="2509838"/>
          <p14:tracePt t="11933" x="4992688" y="2516188"/>
          <p14:tracePt t="11971" x="4986338" y="2516188"/>
          <p14:tracePt t="11998" x="4986338" y="2503488"/>
          <p14:tracePt t="12004" x="4986338" y="2478088"/>
          <p14:tracePt t="12013" x="4986338" y="2465388"/>
          <p14:tracePt t="12020" x="4986338" y="2452688"/>
          <p14:tracePt t="12027" x="4986338" y="2439988"/>
          <p14:tracePt t="12241" x="4979988" y="2439988"/>
          <p14:tracePt t="12253" x="4967288" y="2471738"/>
          <p14:tracePt t="12259" x="4954588" y="2497138"/>
          <p14:tracePt t="12268" x="4941888" y="2528888"/>
          <p14:tracePt t="12274" x="4941888" y="2547938"/>
          <p14:tracePt t="12280" x="4935538" y="2554288"/>
          <p14:tracePt t="12284" x="4929188" y="2560638"/>
          <p14:tracePt t="12286" x="4929188" y="2566988"/>
          <p14:tracePt t="12391" x="4929188" y="2560638"/>
          <p14:tracePt t="12407" x="4929188" y="2541588"/>
          <p14:tracePt t="12412" x="4929188" y="2535238"/>
          <p14:tracePt t="12417" x="4929188" y="2528888"/>
          <p14:tracePt t="12457" x="4929188" y="2516188"/>
          <p14:tracePt t="12599" x="4897438" y="2541588"/>
          <p14:tracePt t="12605" x="4872038" y="2554288"/>
          <p14:tracePt t="12615" x="4833938" y="2571750"/>
          <p14:tracePt t="12621" x="4802188" y="2590800"/>
          <p14:tracePt t="12631" x="4764088" y="2603500"/>
          <p14:tracePt t="12641" x="4708525" y="2622550"/>
          <p14:tracePt t="12646" x="4657725" y="2635250"/>
          <p14:tracePt t="12651" x="4625975" y="2635250"/>
          <p14:tracePt t="12659" x="4568825" y="2647950"/>
          <p14:tracePt t="12666" x="4511675" y="2654300"/>
          <p14:tracePt t="12676" x="4416425" y="2673350"/>
          <p14:tracePt t="12686" x="4322763" y="2679700"/>
          <p14:tracePt t="12696" x="4202113" y="2679700"/>
          <p14:tracePt t="12703" x="4164013" y="2679700"/>
          <p14:tracePt t="12709" x="4119563" y="2679700"/>
          <p14:tracePt t="12714" x="4087813" y="2679700"/>
          <p14:tracePt t="12722" x="4051300" y="2679700"/>
          <p14:tracePt t="12728" x="4025900" y="2679700"/>
          <p14:tracePt t="12734" x="4006850" y="2679700"/>
          <p14:tracePt t="12737" x="3975100" y="2679700"/>
          <p14:tracePt t="12742" x="3956050" y="2679700"/>
          <p14:tracePt t="12748" x="3949700" y="2679700"/>
          <p14:tracePt t="12755" x="3905250" y="2679700"/>
          <p14:tracePt t="12759" x="3886200" y="2679700"/>
          <p14:tracePt t="12765" x="3873500" y="2679700"/>
          <p14:tracePt t="12771" x="3854450" y="2679700"/>
          <p14:tracePt t="12775" x="3841750" y="2679700"/>
          <p14:tracePt t="12779" x="3835400" y="2679700"/>
          <p14:tracePt t="12789" x="3803650" y="2679700"/>
          <p14:tracePt t="12799" x="3784600" y="2679700"/>
          <p14:tracePt t="12805" x="3748088" y="2686050"/>
          <p14:tracePt t="12814" x="3709988" y="2692400"/>
          <p14:tracePt t="12821" x="3640138" y="2698750"/>
          <p14:tracePt t="12829" x="3576638" y="2705100"/>
          <p14:tracePt t="12834" x="3506788" y="2705100"/>
          <p14:tracePt t="12839" x="3455988" y="2705100"/>
          <p14:tracePt t="12848" x="3349625" y="2705100"/>
          <p14:tracePt t="12855" x="3267075" y="2705100"/>
          <p14:tracePt t="12861" x="3197225" y="2705100"/>
          <p14:tracePt t="12866" x="3146425" y="2705100"/>
          <p14:tracePt t="12870" x="3097213" y="2705100"/>
          <p14:tracePt t="12878" x="3014663" y="2705100"/>
          <p14:tracePt t="12883" x="2944813" y="2705100"/>
          <p14:tracePt t="12891" x="2894013" y="2705100"/>
          <p14:tracePt t="12895" x="2843213" y="2705100"/>
          <p14:tracePt t="12900" x="2798763" y="2705100"/>
          <p14:tracePt t="12906" x="2730500" y="2711450"/>
          <p14:tracePt t="12910" x="2686050" y="2717800"/>
          <p14:tracePt t="12914" x="2654300" y="2717800"/>
          <p14:tracePt t="12917" x="2603500" y="2730500"/>
          <p14:tracePt t="12926" x="2514600" y="2749550"/>
          <p14:tracePt t="12931" x="2457450" y="2768600"/>
          <p14:tracePt t="12938" x="2389188" y="2781300"/>
          <p14:tracePt t="12942" x="2325688" y="2800350"/>
          <p14:tracePt t="12948" x="2268538" y="2813050"/>
          <p14:tracePt t="12957" x="2198688" y="2838450"/>
          <p14:tracePt t="12964" x="2128838" y="2844800"/>
          <p14:tracePt t="12970" x="2066925" y="2851150"/>
          <p14:tracePt t="12974" x="2022475" y="2851150"/>
          <p14:tracePt t="12979" x="1997075" y="2851150"/>
          <p14:tracePt t="12985" x="1965325" y="2851150"/>
          <p14:tracePt t="12991" x="1946275" y="2851150"/>
          <p14:tracePt t="12996" x="1920875" y="2851150"/>
          <p14:tracePt t="13006" x="1901825" y="2844800"/>
          <p14:tracePt t="13011" x="1876425" y="2832100"/>
          <p14:tracePt t="13018" x="1870075" y="2819400"/>
          <p14:tracePt t="13021" x="1863725" y="2813050"/>
          <p14:tracePt t="13025" x="1857375" y="2806700"/>
          <p14:tracePt t="13029" x="1851025" y="2794000"/>
          <p14:tracePt t="13036" x="1838325" y="2781300"/>
          <p14:tracePt t="13040" x="1838325" y="2768600"/>
          <p14:tracePt t="13044" x="1831975" y="2755900"/>
          <p14:tracePt t="13051" x="1825625" y="2743200"/>
          <p14:tracePt t="13055" x="1825625" y="2736850"/>
          <p14:tracePt t="13058" x="1825625" y="2730500"/>
          <p14:tracePt t="13067" x="1825625" y="2705100"/>
          <p14:tracePt t="13080" x="1825625" y="2686050"/>
          <p14:tracePt t="13086" x="1825625" y="2679700"/>
          <p14:tracePt t="13091" x="1825625" y="2673350"/>
          <p14:tracePt t="13101" x="1825625" y="2660650"/>
          <p14:tracePt t="13106" x="1825625" y="2647950"/>
          <p14:tracePt t="13112" x="1825625" y="2641600"/>
          <p14:tracePt t="13117" x="1831975" y="2622550"/>
          <p14:tracePt t="13120" x="1838325" y="2616200"/>
          <p14:tracePt t="13128" x="1851025" y="2603500"/>
          <p14:tracePt t="13132" x="1870075" y="2584450"/>
          <p14:tracePt t="13136" x="1882775" y="2578100"/>
          <p14:tracePt t="13140" x="1889125" y="2571750"/>
          <p14:tracePt t="13143" x="1908175" y="2566988"/>
          <p14:tracePt t="13146" x="1908175" y="2560638"/>
          <p14:tracePt t="13150" x="1939925" y="2541588"/>
          <p14:tracePt t="13155" x="1952625" y="2535238"/>
          <p14:tracePt t="13163" x="1990725" y="2522538"/>
          <p14:tracePt t="13167" x="2009775" y="2509838"/>
          <p14:tracePt t="13172" x="2035175" y="2503488"/>
          <p14:tracePt t="13175" x="2054225" y="2497138"/>
          <p14:tracePt t="13177" x="2060575" y="2497138"/>
          <p14:tracePt t="13182" x="2079625" y="2490788"/>
          <p14:tracePt t="13185" x="2085975" y="2490788"/>
          <p14:tracePt t="13194" x="2141538" y="2478088"/>
          <p14:tracePt t="13200" x="2173288" y="2471738"/>
          <p14:tracePt t="13207" x="2211388" y="2465388"/>
          <p14:tracePt t="13213" x="2243138" y="2465388"/>
          <p14:tracePt t="13216" x="2268538" y="2465388"/>
          <p14:tracePt t="13225" x="2306638" y="2459038"/>
          <p14:tracePt t="13229" x="2338388" y="2459038"/>
          <p14:tracePt t="13233" x="2363788" y="2459038"/>
          <p14:tracePt t="13240" x="2395538" y="2459038"/>
          <p14:tracePt t="13244" x="2427288" y="2459038"/>
          <p14:tracePt t="13247" x="2439988" y="2459038"/>
          <p14:tracePt t="13253" x="2470150" y="2459038"/>
          <p14:tracePt t="13259" x="2501900" y="2465388"/>
          <p14:tracePt t="13263" x="2514600" y="2478088"/>
          <p14:tracePt t="13268" x="2540000" y="2490788"/>
          <p14:tracePt t="13272" x="2552700" y="2503488"/>
          <p14:tracePt t="13276" x="2571750" y="2516188"/>
          <p14:tracePt t="13280" x="2578100" y="2528888"/>
          <p14:tracePt t="13289" x="2603500" y="2571750"/>
          <p14:tracePt t="13293" x="2622550" y="2603500"/>
          <p14:tracePt t="13300" x="2635250" y="2641600"/>
          <p14:tracePt t="13306" x="2647950" y="2679700"/>
          <p14:tracePt t="13310" x="2647950" y="2692400"/>
          <p14:tracePt t="13319" x="2660650" y="2749550"/>
          <p14:tracePt t="13325" x="2660650" y="2768600"/>
          <p14:tracePt t="13330" x="2660650" y="2781300"/>
          <p14:tracePt t="13398" x="2667000" y="2781300"/>
          <p14:tracePt t="13917" x="2667000" y="2774950"/>
          <p14:tracePt t="13924" x="2667000" y="2762250"/>
          <p14:tracePt t="13933" x="2667000" y="2749550"/>
          <p14:tracePt t="14018" x="2660650" y="2749550"/>
          <p14:tracePt t="14027" x="2654300" y="2755900"/>
          <p14:tracePt t="14345" x="2654300" y="2762250"/>
          <p14:tracePt t="14353" x="2647950" y="2774950"/>
          <p14:tracePt t="14361" x="2628900" y="2800350"/>
          <p14:tracePt t="14372" x="2628900" y="2832100"/>
          <p14:tracePt t="14379" x="2616200" y="2851150"/>
          <p14:tracePt t="14387" x="2603500" y="2870200"/>
          <p14:tracePt t="14393" x="2603500" y="2882900"/>
          <p14:tracePt t="14500" x="2603500" y="2889250"/>
          <p14:tracePt t="14511" x="2603500" y="2895600"/>
          <p14:tracePt t="14517" x="2603500" y="2908300"/>
          <p14:tracePt t="14523" x="2603500" y="2914650"/>
          <p14:tracePt t="14531" x="2609850" y="2914650"/>
          <p14:tracePt t="14536" x="2616200" y="2932113"/>
          <p14:tracePt t="14545" x="2616200" y="2938463"/>
          <p14:tracePt t="14549" x="2622550" y="2944813"/>
          <p14:tracePt t="14553" x="2628900" y="2963863"/>
          <p14:tracePt t="14560" x="2647950" y="2982913"/>
          <p14:tracePt t="14564" x="2647950" y="2995613"/>
          <p14:tracePt t="14568" x="2660650" y="3014663"/>
          <p14:tracePt t="14576" x="2698750" y="3059113"/>
          <p14:tracePt t="14580" x="2711450" y="3078163"/>
          <p14:tracePt t="14584" x="2717800" y="3097213"/>
          <p14:tracePt t="14592" x="2749550" y="3141663"/>
          <p14:tracePt t="14597" x="2768600" y="3167063"/>
          <p14:tracePt t="14603" x="2779713" y="3192463"/>
          <p14:tracePt t="14608" x="2798763" y="3217863"/>
          <p14:tracePt t="14612" x="2811463" y="3236913"/>
          <p14:tracePt t="14617" x="2817813" y="3243263"/>
          <p14:tracePt t="14625" x="2830513" y="3260725"/>
          <p14:tracePt t="14631" x="2836863" y="3267075"/>
          <p14:tracePt t="14638" x="2843213" y="3273425"/>
          <p14:tracePt t="14651" x="2849563" y="3273425"/>
          <p14:tracePt t="14658" x="2855913" y="3286125"/>
          <p14:tracePt t="14666" x="2862263" y="3286125"/>
          <p14:tracePt t="14670" x="2874963" y="3298825"/>
          <p14:tracePt t="14677" x="2881313" y="3317875"/>
          <p14:tracePt t="14683" x="2887663" y="3324225"/>
          <p14:tracePt t="14690" x="2900363" y="3375025"/>
          <p14:tracePt t="14694" x="2913063" y="3394075"/>
          <p14:tracePt t="14700" x="2932113" y="3425825"/>
          <p14:tracePt t="14706" x="2944813" y="3470275"/>
          <p14:tracePt t="14709" x="2957513" y="3489325"/>
          <p14:tracePt t="14717" x="2976563" y="3540125"/>
          <p14:tracePt t="14722" x="2995613" y="3571875"/>
          <p14:tracePt t="14727" x="3014663" y="3602038"/>
          <p14:tracePt t="14734" x="3046413" y="3640138"/>
          <p14:tracePt t="14739" x="3065463" y="3671888"/>
          <p14:tracePt t="14746" x="3090863" y="3690938"/>
          <p14:tracePt t="14752" x="3121025" y="3722688"/>
          <p14:tracePt t="14756" x="3146425" y="3735388"/>
          <p14:tracePt t="14763" x="3165475" y="3741738"/>
          <p14:tracePt t="14766" x="3184525" y="3748088"/>
          <p14:tracePt t="14770" x="3203575" y="3754438"/>
          <p14:tracePt t="14785" x="3254375" y="3760788"/>
          <p14:tracePt t="14793" x="3298825" y="3760788"/>
          <p14:tracePt t="14797" x="3317875" y="3760788"/>
          <p14:tracePt t="14801" x="3349625" y="3760788"/>
          <p14:tracePt t="14809" x="3381375" y="3760788"/>
          <p14:tracePt t="14814" x="3419475" y="3760788"/>
          <p14:tracePt t="14819" x="3455988" y="3760788"/>
          <p14:tracePt t="14827" x="3506788" y="3760788"/>
          <p14:tracePt t="14833" x="3551238" y="3760788"/>
          <p14:tracePt t="14844" x="3633788" y="3760788"/>
          <p14:tracePt t="14851" x="3684588" y="3779838"/>
          <p14:tracePt t="14859" x="3741738" y="3798888"/>
          <p14:tracePt t="14863" x="3765550" y="3817938"/>
          <p14:tracePt t="14870" x="3810000" y="3843338"/>
          <p14:tracePt t="14876" x="3835400" y="3868738"/>
          <p14:tracePt t="14882" x="3860800" y="3894138"/>
          <p14:tracePt t="14890" x="3905250" y="3938588"/>
          <p14:tracePt t="14896" x="3924300" y="3956050"/>
          <p14:tracePt t="14903" x="3949700" y="3994150"/>
          <p14:tracePt t="14907" x="3956050" y="4013200"/>
          <p14:tracePt t="14911" x="3962400" y="4032250"/>
          <p14:tracePt t="14917" x="3975100" y="4057650"/>
          <p14:tracePt t="14925" x="3987800" y="4102100"/>
          <p14:tracePt t="14931" x="3987800" y="4121150"/>
          <p14:tracePt t="14937" x="3987800" y="4140200"/>
          <p14:tracePt t="14941" x="3987800" y="4152900"/>
          <p14:tracePt t="14946" x="3987800" y="4165600"/>
          <p14:tracePt t="14960" x="3968750" y="4197350"/>
          <p14:tracePt t="14966" x="3937000" y="4216400"/>
          <p14:tracePt t="14972" x="3898900" y="4229100"/>
          <p14:tracePt t="14977" x="3867150" y="4235450"/>
          <p14:tracePt t="14985" x="3790950" y="4235450"/>
          <p14:tracePt t="14990" x="3735388" y="4235450"/>
          <p14:tracePt t="14998" x="3684588" y="4235450"/>
          <p14:tracePt t="15005" x="3570288" y="4235450"/>
          <p14:tracePt t="15013" x="3494088" y="4235450"/>
          <p14:tracePt t="15018" x="3436938" y="4235450"/>
          <p14:tracePt t="15022" x="3400425" y="4235450"/>
          <p14:tracePt t="15032" x="3355975" y="4235450"/>
          <p14:tracePt t="15041" x="3267075" y="4229100"/>
          <p14:tracePt t="15047" x="3216275" y="4229100"/>
          <p14:tracePt t="15052" x="3171825" y="4229100"/>
          <p14:tracePt t="15061" x="3127375" y="4229100"/>
          <p14:tracePt t="15070" x="3065463" y="4229100"/>
          <p14:tracePt t="15077" x="3027363" y="4229100"/>
          <p14:tracePt t="15082" x="3014663" y="4229100"/>
          <p14:tracePt t="15086" x="2995613" y="4229100"/>
          <p14:tracePt t="15092" x="2989263" y="4229100"/>
          <p14:tracePt t="15096" x="2982913" y="4229100"/>
          <p14:tracePt t="15120" x="2982913" y="4216400"/>
          <p14:tracePt t="15125" x="2982913" y="4197350"/>
          <p14:tracePt t="15130" x="2976563" y="4184650"/>
          <p14:tracePt t="15134" x="2976563" y="4159250"/>
          <p14:tracePt t="15139" x="2976563" y="4146550"/>
          <p14:tracePt t="15143" x="2976563" y="4121150"/>
          <p14:tracePt t="15146" x="2976563" y="4095750"/>
          <p14:tracePt t="15150" x="2976563" y="4070350"/>
          <p14:tracePt t="15156" x="2976563" y="4032250"/>
          <p14:tracePt t="15161" x="2970213" y="4006850"/>
          <p14:tracePt t="15167" x="2970213" y="3981450"/>
          <p14:tracePt t="15173" x="2970213" y="3956050"/>
          <p14:tracePt t="15177" x="2970213" y="3925888"/>
          <p14:tracePt t="15181" x="2970213" y="3906838"/>
          <p14:tracePt t="15188" x="2982913" y="3862388"/>
          <p14:tracePt t="15191" x="2989263" y="3836988"/>
          <p14:tracePt t="15195" x="3008313" y="3817938"/>
          <p14:tracePt t="15206" x="3046413" y="3773488"/>
          <p14:tracePt t="15210" x="3065463" y="3754438"/>
          <p14:tracePt t="15213" x="3078163" y="3741738"/>
          <p14:tracePt t="15219" x="3127375" y="3709988"/>
          <p14:tracePt t="15222" x="3165475" y="3690938"/>
          <p14:tracePt t="15226" x="3184525" y="3678238"/>
          <p14:tracePt t="15236" x="3273425" y="3633788"/>
          <p14:tracePt t="15244" x="3406775" y="3584575"/>
          <p14:tracePt t="15253" x="3532188" y="3546475"/>
          <p14:tracePt t="15259" x="3621088" y="3514725"/>
          <p14:tracePt t="15266" x="3722688" y="3489325"/>
          <p14:tracePt t="15275" x="3854450" y="3451225"/>
          <p14:tracePt t="15287" x="4025900" y="3425825"/>
          <p14:tracePt t="15297" x="4157663" y="3413125"/>
          <p14:tracePt t="15306" x="4348163" y="3419475"/>
          <p14:tracePt t="15315" x="4435475" y="3438525"/>
          <p14:tracePt t="15323" x="4600575" y="3476625"/>
          <p14:tracePt t="15332" x="4708525" y="3508375"/>
          <p14:tracePt t="15343" x="4865688" y="3552825"/>
          <p14:tracePt t="15351" x="4999038" y="3602038"/>
          <p14:tracePt t="15360" x="5111750" y="3640138"/>
          <p14:tracePt t="15366" x="5194300" y="3665538"/>
          <p14:tracePt t="15376" x="5264150" y="3678238"/>
          <p14:tracePt t="15385" x="5340350" y="3703638"/>
          <p14:tracePt t="15394" x="5378450" y="3716338"/>
          <p14:tracePt t="15400" x="5384800" y="3716338"/>
          <p14:tracePt t="15405" x="5389563" y="3722688"/>
          <p14:tracePt t="15417" x="5389563" y="3735388"/>
          <p14:tracePt t="15423" x="5389563" y="3748088"/>
          <p14:tracePt t="15430" x="5389563" y="3767138"/>
          <p14:tracePt t="15433" x="5389563" y="3779838"/>
          <p14:tracePt t="15440" x="5389563" y="3798888"/>
          <p14:tracePt t="15442" x="5389563" y="3824288"/>
          <p14:tracePt t="15446" x="5389563" y="3849688"/>
          <p14:tracePt t="15453" x="5378450" y="3887788"/>
          <p14:tracePt t="15458" x="5359400" y="3925888"/>
          <p14:tracePt t="15461" x="5340350" y="3956050"/>
          <p14:tracePt t="15467" x="5327650" y="3994150"/>
          <p14:tracePt t="15471" x="5302250" y="4013200"/>
          <p14:tracePt t="15475" x="5283200" y="4051300"/>
          <p14:tracePt t="15479" x="5257800" y="4070350"/>
          <p14:tracePt t="15487" x="5213350" y="4102100"/>
          <p14:tracePt t="15494" x="5175250" y="4127500"/>
          <p14:tracePt t="15501" x="5130800" y="4152900"/>
          <p14:tracePt t="15505" x="5099050" y="4171950"/>
          <p14:tracePt t="15510" x="5067300" y="4184650"/>
          <p14:tracePt t="15517" x="5037138" y="4191000"/>
          <p14:tracePt t="15523" x="4992688" y="4191000"/>
          <p14:tracePt t="15527" x="4948238" y="4191000"/>
          <p14:tracePt t="15533" x="4903788" y="4191000"/>
          <p14:tracePt t="15538" x="4865688" y="4191000"/>
          <p14:tracePt t="15542" x="4827588" y="4191000"/>
          <p14:tracePt t="15550" x="4751388" y="4178300"/>
          <p14:tracePt t="15555" x="4695825" y="4165600"/>
          <p14:tracePt t="15560" x="4651375" y="4152900"/>
          <p14:tracePt t="15565" x="4587875" y="4133850"/>
          <p14:tracePt t="15570" x="4537075" y="4114800"/>
          <p14:tracePt t="15574" x="4460875" y="4095750"/>
          <p14:tracePt t="15584" x="4354513" y="4070350"/>
          <p14:tracePt t="15589" x="4240213" y="4038600"/>
          <p14:tracePt t="15595" x="4170363" y="4019550"/>
          <p14:tracePt t="15599" x="4113213" y="4006850"/>
          <p14:tracePt t="15604" x="4025900" y="3987800"/>
          <p14:tracePt t="15612" x="3930650" y="3962400"/>
          <p14:tracePt t="15617" x="3816350" y="3938588"/>
          <p14:tracePt t="15621" x="3765550" y="3919538"/>
          <p14:tracePt t="15628" x="3671888" y="3900488"/>
          <p14:tracePt t="15633" x="3621088" y="3894138"/>
          <p14:tracePt t="15641" x="3570288" y="3875088"/>
          <p14:tracePt t="15648" x="3513138" y="3862388"/>
          <p14:tracePt t="15652" x="3494088" y="3856038"/>
          <p14:tracePt t="15657" x="3487738" y="3849688"/>
          <p14:tracePt t="15660" x="3481388" y="3849688"/>
          <p14:tracePt t="15678" x="3475038" y="3849688"/>
          <p14:tracePt t="15685" x="3475038" y="3843338"/>
          <p14:tracePt t="15690" x="3468688" y="3836988"/>
          <p14:tracePt t="15696" x="3468688" y="3830638"/>
          <p14:tracePt t="15702" x="3468688" y="3824288"/>
          <p14:tracePt t="15706" x="3468688" y="3805238"/>
          <p14:tracePt t="15711" x="3468688" y="3792538"/>
          <p14:tracePt t="15715" x="3468688" y="3779838"/>
          <p14:tracePt t="15720" x="3481388" y="3741738"/>
          <p14:tracePt t="15724" x="3487738" y="3735388"/>
          <p14:tracePt t="15727" x="3487738" y="3722688"/>
          <p14:tracePt t="15730" x="3500438" y="3697288"/>
          <p14:tracePt t="15740" x="3538538" y="3640138"/>
          <p14:tracePt t="15745" x="3551238" y="3614738"/>
          <p14:tracePt t="15751" x="3582988" y="3590925"/>
          <p14:tracePt t="15755" x="3608388" y="3571875"/>
          <p14:tracePt t="15758" x="3633788" y="3565525"/>
          <p14:tracePt t="15763" x="3659188" y="3546475"/>
          <p14:tracePt t="15771" x="3722688" y="3527425"/>
          <p14:tracePt t="15776" x="3771900" y="3514725"/>
          <p14:tracePt t="15781" x="3822700" y="3508375"/>
          <p14:tracePt t="15786" x="3917950" y="3508375"/>
          <p14:tracePt t="15790" x="3975100" y="3508375"/>
          <p14:tracePt t="15794" x="4038600" y="3508375"/>
          <p14:tracePt t="15804" x="4164013" y="3508375"/>
          <p14:tracePt t="15809" x="4265613" y="3508375"/>
          <p14:tracePt t="15814" x="4348163" y="3508375"/>
          <p14:tracePt t="15820" x="4416425" y="3508375"/>
          <p14:tracePt t="15824" x="4505325" y="3508375"/>
          <p14:tracePt t="15832" x="4587875" y="3514725"/>
          <p14:tracePt t="15837" x="4714875" y="3521075"/>
          <p14:tracePt t="15844" x="4789488" y="3527425"/>
          <p14:tracePt t="15853" x="4910138" y="3533775"/>
          <p14:tracePt t="15862" x="5018088" y="3552825"/>
          <p14:tracePt t="15870" x="5118100" y="3565525"/>
          <p14:tracePt t="15875" x="5175250" y="3584575"/>
          <p14:tracePt t="15880" x="5213350" y="3597275"/>
          <p14:tracePt t="15884" x="5238750" y="3608388"/>
          <p14:tracePt t="15889" x="5264150" y="3621088"/>
          <p14:tracePt t="15897" x="5283200" y="3646488"/>
          <p14:tracePt t="15901" x="5289550" y="3665538"/>
          <p14:tracePt t="15907" x="5295900" y="3678238"/>
          <p14:tracePt t="15913" x="5295900" y="3722688"/>
          <p14:tracePt t="15919" x="5295900" y="3754438"/>
          <p14:tracePt t="15924" x="5295900" y="3792538"/>
          <p14:tracePt t="15928" x="5289550" y="3817938"/>
          <p14:tracePt t="15933" x="5270500" y="3843338"/>
          <p14:tracePt t="15943" x="5226050" y="3894138"/>
          <p14:tracePt t="15948" x="5200650" y="3919538"/>
          <p14:tracePt t="15954" x="5156200" y="3949700"/>
          <p14:tracePt t="15958" x="5124450" y="3968750"/>
          <p14:tracePt t="15962" x="5092700" y="3987800"/>
          <p14:tracePt t="15967" x="5049838" y="4000500"/>
          <p14:tracePt t="15974" x="4979988" y="4025900"/>
          <p14:tracePt t="15978" x="4922838" y="4038600"/>
          <p14:tracePt t="15982" x="4903788" y="4038600"/>
          <p14:tracePt t="15990" x="4783138" y="4051300"/>
          <p14:tracePt t="15996" x="4714875" y="4051300"/>
          <p14:tracePt t="16005" x="4632325" y="4051300"/>
          <p14:tracePt t="16011" x="4537075" y="4051300"/>
          <p14:tracePt t="16018" x="4454525" y="4051300"/>
          <p14:tracePt t="16025" x="4367213" y="4044950"/>
          <p14:tracePt t="16033" x="4284663" y="4032250"/>
          <p14:tracePt t="16039" x="4189413" y="4006850"/>
          <p14:tracePt t="16044" x="4125913" y="3994150"/>
          <p14:tracePt t="16051" x="4064000" y="3975100"/>
          <p14:tracePt t="16059" x="3994150" y="3962400"/>
          <p14:tracePt t="16066" x="3937000" y="3943350"/>
          <p14:tracePt t="16071" x="3905250" y="3925888"/>
          <p14:tracePt t="16075" x="3898900" y="3919538"/>
          <p14:tracePt t="16086" x="3848100" y="3906838"/>
          <p14:tracePt t="16091" x="3841750" y="3900488"/>
          <p14:tracePt t="16140" x="3841750" y="3894138"/>
          <p14:tracePt t="16146" x="3835400" y="3881438"/>
          <p14:tracePt t="16152" x="3835400" y="3875088"/>
          <p14:tracePt t="16156" x="3835400" y="3868738"/>
          <p14:tracePt t="16163" x="3835400" y="3856038"/>
          <p14:tracePt t="16168" x="3835400" y="3836988"/>
          <p14:tracePt t="16177" x="3835400" y="3824288"/>
          <p14:tracePt t="16185" x="3848100" y="3792538"/>
          <p14:tracePt t="16193" x="3879850" y="3773488"/>
          <p14:tracePt t="16197" x="3911600" y="3748088"/>
          <p14:tracePt t="16200" x="3930650" y="3735388"/>
          <p14:tracePt t="16205" x="3968750" y="3716338"/>
          <p14:tracePt t="16209" x="4000500" y="3703638"/>
          <p14:tracePt t="16215" x="4032250" y="3697288"/>
          <p14:tracePt t="16223" x="4119563" y="3665538"/>
          <p14:tracePt t="16228" x="4195763" y="3646488"/>
          <p14:tracePt t="16234" x="4252913" y="3627438"/>
          <p14:tracePt t="16240" x="4329113" y="3614738"/>
          <p14:tracePt t="16245" x="4379913" y="3608388"/>
          <p14:tracePt t="16248" x="4410075" y="3602038"/>
          <p14:tracePt t="16258" x="4518025" y="3590925"/>
          <p14:tracePt t="16262" x="4568825" y="3584575"/>
          <p14:tracePt t="16268" x="4619625" y="3584575"/>
          <p14:tracePt t="16271" x="4657725" y="3584575"/>
          <p14:tracePt t="16275" x="4683125" y="3584575"/>
          <p14:tracePt t="16278" x="4708525" y="3584575"/>
          <p14:tracePt t="16285" x="4733925" y="3584575"/>
          <p14:tracePt t="16289" x="4757738" y="3584575"/>
          <p14:tracePt t="16293" x="4783138" y="3584575"/>
          <p14:tracePt t="16296" x="4795838" y="3584575"/>
          <p14:tracePt t="16300" x="4802188" y="3584575"/>
          <p14:tracePt t="16303" x="4808538" y="3584575"/>
          <p14:tracePt t="16312" x="4821238" y="3597275"/>
          <p14:tracePt t="16321" x="4827588" y="3602038"/>
          <p14:tracePt t="16324" x="4827588" y="3608388"/>
          <p14:tracePt t="16327" x="4833938" y="3608388"/>
          <p14:tracePt t="16332" x="4833938" y="3614738"/>
          <p14:tracePt t="16338" x="4840288" y="3621088"/>
          <p14:tracePt t="16354" x="4840288" y="3627438"/>
          <p14:tracePt t="16363" x="4840288" y="3633788"/>
          <p14:tracePt t="16370" x="4840288" y="3640138"/>
          <p14:tracePt t="16428" x="4840288" y="3646488"/>
          <p14:tracePt t="16446" x="4840288" y="3652838"/>
          <p14:tracePt t="16453" x="4840288" y="3659188"/>
          <p14:tracePt t="16465" x="4840288" y="3665538"/>
          <p14:tracePt t="16473" x="4833938" y="3690938"/>
          <p14:tracePt t="16477" x="4827588" y="3697288"/>
          <p14:tracePt t="16481" x="4827588" y="3703638"/>
          <p14:tracePt t="16490" x="4814888" y="3722688"/>
          <p14:tracePt t="16496" x="4808538" y="3729038"/>
          <p14:tracePt t="16547" x="4802188" y="3729038"/>
          <p14:tracePt t="16559" x="4789488" y="3729038"/>
          <p14:tracePt t="16564" x="4776788" y="3729038"/>
          <p14:tracePt t="16570" x="4764088" y="3735388"/>
          <p14:tracePt t="16573" x="4751388" y="3735388"/>
          <p14:tracePt t="16578" x="4738688" y="3735388"/>
          <p14:tracePt t="16589" x="4695825" y="3741738"/>
          <p14:tracePt t="16595" x="4657725" y="3748088"/>
          <p14:tracePt t="16603" x="4587875" y="3754438"/>
          <p14:tracePt t="16608" x="4524375" y="3754438"/>
          <p14:tracePt t="16617" x="4422775" y="3760788"/>
          <p14:tracePt t="16623" x="4322763" y="3760788"/>
          <p14:tracePt t="16631" x="4252913" y="3760788"/>
          <p14:tracePt t="16635" x="4176713" y="3760788"/>
          <p14:tracePt t="16639" x="4113213" y="3754438"/>
          <p14:tracePt t="16646" x="4032250" y="3735388"/>
          <p14:tracePt t="16652" x="3956050" y="3716338"/>
          <p14:tracePt t="16656" x="3892550" y="3703638"/>
          <p14:tracePt t="16665" x="3810000" y="3678238"/>
          <p14:tracePt t="16672" x="3735388" y="3652838"/>
          <p14:tracePt t="16679" x="3690938" y="3633788"/>
          <p14:tracePt t="16683" x="3671888" y="3627438"/>
          <p14:tracePt t="16688" x="3640138" y="3621088"/>
          <p14:tracePt t="16697" x="3633788" y="3608388"/>
          <p14:tracePt t="16844" x="3646488" y="3608388"/>
          <p14:tracePt t="16852" x="3659188" y="3608388"/>
          <p14:tracePt t="16859" x="3684588" y="3608388"/>
          <p14:tracePt t="16869" x="3741738" y="3602038"/>
          <p14:tracePt t="16876" x="3784600" y="3602038"/>
          <p14:tracePt t="16886" x="3860800" y="3597275"/>
          <p14:tracePt t="16892" x="3956050" y="3590925"/>
          <p14:tracePt t="16901" x="4100513" y="3578225"/>
          <p14:tracePt t="16907" x="4221163" y="3571875"/>
          <p14:tracePt t="16916" x="4373563" y="3565525"/>
          <p14:tracePt t="16921" x="4556125" y="3552825"/>
          <p14:tracePt t="16932" x="4733925" y="3540125"/>
          <p14:tracePt t="16939" x="5024438" y="3521075"/>
          <p14:tracePt t="16949" x="5264150" y="3489325"/>
          <p14:tracePt t="16953" x="5402263" y="3470275"/>
          <p14:tracePt t="16961" x="5605463" y="3438525"/>
          <p14:tracePt t="16966" x="5681663" y="3425825"/>
          <p14:tracePt t="16970" x="5826125" y="3406775"/>
          <p14:tracePt t="16980" x="6022975" y="3375025"/>
          <p14:tracePt t="16985" x="6103938" y="3368675"/>
          <p14:tracePt t="16992" x="6249988" y="3362325"/>
          <p14:tracePt t="16997" x="6345238" y="3355975"/>
          <p14:tracePt t="17002" x="6451600" y="3355975"/>
          <p14:tracePt t="17007" x="6578600" y="3355975"/>
          <p14:tracePt t="17012" x="6680200" y="3355975"/>
          <p14:tracePt t="17017" x="6818313" y="3355975"/>
          <p14:tracePt t="17027" x="6989763" y="3355975"/>
          <p14:tracePt t="17033" x="7165975" y="3381375"/>
          <p14:tracePt t="17040" x="7273925" y="3400425"/>
          <p14:tracePt t="17044" x="7367588" y="3406775"/>
          <p14:tracePt t="17048" x="7412038" y="3413125"/>
          <p14:tracePt t="17057" x="7532688" y="3425825"/>
          <p14:tracePt t="17064" x="7602538" y="3425825"/>
          <p14:tracePt t="17069" x="7621588" y="3425825"/>
          <p14:tracePt t="17072" x="7659688" y="3425825"/>
          <p14:tracePt t="17075" x="7672388" y="3425825"/>
          <p14:tracePt t="17078" x="7677150" y="3425825"/>
          <p14:tracePt t="17106" x="7677150" y="3432175"/>
          <p14:tracePt t="17139" x="7672388" y="3444875"/>
          <p14:tracePt t="17146" x="7659688" y="3444875"/>
          <p14:tracePt t="17152" x="7640638" y="3457575"/>
          <p14:tracePt t="17157" x="7627938" y="3457575"/>
          <p14:tracePt t="17166" x="7602538" y="3470275"/>
          <p14:tracePt t="17176" x="7539038" y="3476625"/>
          <p14:tracePt t="17184" x="7456488" y="3482975"/>
          <p14:tracePt t="17190" x="7373938" y="3482975"/>
          <p14:tracePt t="17199" x="7273925" y="3482975"/>
          <p14:tracePt t="17205" x="7096125" y="3489325"/>
          <p14:tracePt t="17214" x="6932613" y="3502025"/>
          <p14:tracePt t="17219" x="6805613" y="3502025"/>
          <p14:tracePt t="17227" x="6710363" y="3514725"/>
          <p14:tracePt t="17232" x="6584950" y="3521075"/>
          <p14:tracePt t="17236" x="6508750" y="3540125"/>
          <p14:tracePt t="17243" x="6419850" y="3552825"/>
          <p14:tracePt t="17247" x="6357938" y="3571875"/>
          <p14:tracePt t="17252" x="6307138" y="3584575"/>
          <p14:tracePt t="17260" x="6243638" y="3602038"/>
          <p14:tracePt t="17269" x="6205538" y="3614738"/>
          <p14:tracePt t="17275" x="6173788" y="3627438"/>
          <p14:tracePt t="17283" x="6161088" y="3633788"/>
          <p14:tracePt t="17292" x="6154738" y="3640138"/>
          <p14:tracePt t="17306" x="6154738" y="3646488"/>
          <p14:tracePt t="17324" x="6154738" y="3665538"/>
          <p14:tracePt t="17337" x="6154738" y="3671888"/>
          <p14:tracePt t="17340" x="6148388" y="3678238"/>
          <p14:tracePt t="17348" x="6148388" y="3684588"/>
          <p14:tracePt t="17359" x="6142038" y="3690938"/>
          <p14:tracePt t="17369" x="6135688" y="3697288"/>
          <p14:tracePt t="17376" x="6116638" y="3703638"/>
          <p14:tracePt t="17380" x="6084888" y="3703638"/>
          <p14:tracePt t="17389" x="6029325" y="3703638"/>
          <p14:tracePt t="17396" x="5959475" y="3703638"/>
          <p14:tracePt t="17401" x="5889625" y="3697288"/>
          <p14:tracePt t="17406" x="5832475" y="3684588"/>
          <p14:tracePt t="17411" x="5756275" y="3678238"/>
          <p14:tracePt t="17420" x="5624513" y="3652838"/>
          <p14:tracePt t="17426" x="5522913" y="3640138"/>
          <p14:tracePt t="17431" x="5440363" y="3633788"/>
          <p14:tracePt t="17436" x="5346700" y="3627438"/>
          <p14:tracePt t="17440" x="5270500" y="3627438"/>
          <p14:tracePt t="17448" x="5156200" y="3621088"/>
          <p14:tracePt t="17455" x="5011738" y="3621088"/>
          <p14:tracePt t="17463" x="4878388" y="3621088"/>
          <p14:tracePt t="17468" x="4757738" y="3627438"/>
          <p14:tracePt t="17473" x="4657725" y="3633788"/>
          <p14:tracePt t="17482" x="4505325" y="3665538"/>
          <p14:tracePt t="17487" x="4373563" y="3684588"/>
          <p14:tracePt t="17494" x="4271963" y="3703638"/>
          <p14:tracePt t="17498" x="4221163" y="3716338"/>
          <p14:tracePt t="17502" x="4170363" y="3722688"/>
          <p14:tracePt t="17510" x="4087813" y="3735388"/>
          <p14:tracePt t="17515" x="4057650" y="3741738"/>
          <p14:tracePt t="17520" x="4019550" y="3741738"/>
          <p14:tracePt t="17525" x="4006850" y="3748088"/>
          <p14:tracePt t="17529" x="4000500" y="3748088"/>
          <p14:tracePt t="17536" x="3994150" y="3748088"/>
          <p14:tracePt t="17605" x="4006850" y="3748088"/>
          <p14:tracePt t="17611" x="4025900" y="3754438"/>
          <p14:tracePt t="17617" x="4032250" y="3754438"/>
          <p14:tracePt t="17624" x="4064000" y="3767138"/>
          <p14:tracePt t="17629" x="4100513" y="3767138"/>
          <p14:tracePt t="17641" x="4183063" y="3779838"/>
          <p14:tracePt t="17647" x="4271963" y="3786188"/>
          <p14:tracePt t="17654" x="4379913" y="3798888"/>
          <p14:tracePt t="17659" x="4467225" y="3805238"/>
          <p14:tracePt t="17669" x="4594225" y="3811588"/>
          <p14:tracePt t="17678" x="4865688" y="3830638"/>
          <p14:tracePt t="17685" x="5056188" y="3836988"/>
          <p14:tracePt t="17690" x="5200650" y="3843338"/>
          <p14:tracePt t="17699" x="5321300" y="3843338"/>
          <p14:tracePt t="17704" x="5516563" y="3849688"/>
          <p14:tracePt t="17709" x="5605463" y="3849688"/>
          <p14:tracePt t="17716" x="5688013" y="3849688"/>
          <p14:tracePt t="17721" x="5851525" y="3849688"/>
          <p14:tracePt t="17728" x="5959475" y="3849688"/>
          <p14:tracePt t="17734" x="6059488" y="3849688"/>
          <p14:tracePt t="17738" x="6142038" y="3849688"/>
          <p14:tracePt t="17746" x="6237288" y="3849688"/>
          <p14:tracePt t="17751" x="6319838" y="3836988"/>
          <p14:tracePt t="17754" x="6351588" y="3830638"/>
          <p14:tracePt t="17760" x="6419850" y="3824288"/>
          <p14:tracePt t="17763" x="6451600" y="3817938"/>
          <p14:tracePt t="17767" x="6477000" y="3811588"/>
          <p14:tracePt t="17770" x="6515100" y="3805238"/>
          <p14:tracePt t="17776" x="6572250" y="3798888"/>
          <p14:tracePt t="17780" x="6604000" y="3798888"/>
          <p14:tracePt t="17785" x="6629400" y="3792538"/>
          <p14:tracePt t="17788" x="6654800" y="3786188"/>
          <p14:tracePt t="17793" x="6697663" y="3786188"/>
          <p14:tracePt t="17796" x="6723063" y="3786188"/>
          <p14:tracePt t="17801" x="6748463" y="3779838"/>
          <p14:tracePt t="17806" x="6773863" y="3779838"/>
          <p14:tracePt t="17809" x="6799263" y="3779838"/>
          <p14:tracePt t="17814" x="6818313" y="3773488"/>
          <p14:tracePt t="17823" x="6837363" y="3773488"/>
          <p14:tracePt t="17827" x="6850063" y="3773488"/>
          <p14:tracePt t="17835" x="6856413" y="3773488"/>
          <p14:tracePt t="17891" x="6862763" y="3773488"/>
          <p14:tracePt t="17899" x="6869113" y="3773488"/>
          <p14:tracePt t="17907" x="6894513" y="3767138"/>
          <p14:tracePt t="17914" x="6926263" y="3754438"/>
          <p14:tracePt t="17923" x="6970713" y="3735388"/>
          <p14:tracePt t="17929" x="6996113" y="3735388"/>
          <p14:tracePt t="17935" x="7021513" y="3722688"/>
          <p14:tracePt t="17940" x="7051675" y="3716338"/>
          <p14:tracePt t="17949" x="7077075" y="3709988"/>
          <p14:tracePt t="17954" x="7115175" y="3703638"/>
          <p14:tracePt t="17959" x="7153275" y="3703638"/>
          <p14:tracePt t="17966" x="7185025" y="3697288"/>
          <p14:tracePt t="17972" x="7204075" y="3697288"/>
          <p14:tracePt t="17978" x="7242175" y="3690938"/>
          <p14:tracePt t="17986" x="7273925" y="3690938"/>
          <p14:tracePt t="17991" x="7299325" y="3690938"/>
          <p14:tracePt t="17997" x="7318375" y="3690938"/>
          <p14:tracePt t="18001" x="7324725" y="3690938"/>
          <p14:tracePt t="18004" x="7331075" y="3690938"/>
          <p14:tracePt t="18014" x="7354888" y="3690938"/>
          <p14:tracePt t="18019" x="7361238" y="3684588"/>
          <p14:tracePt t="18022" x="7367588" y="3684588"/>
          <p14:tracePt t="18034" x="7373938" y="3684588"/>
          <p14:tracePt t="18053" x="7380288" y="3684588"/>
          <p14:tracePt t="18156" x="7380288" y="3697288"/>
          <p14:tracePt t="18161" x="7380288" y="3703638"/>
          <p14:tracePt t="18166" x="7380288" y="3709988"/>
          <p14:tracePt t="18173" x="7380288" y="3716338"/>
          <p14:tracePt t="18181" x="7380288" y="3722688"/>
          <p14:tracePt t="18458" x="7380288" y="3729038"/>
          <p14:tracePt t="18467" x="7380288" y="3741738"/>
          <p14:tracePt t="18474" x="7367588" y="3754438"/>
          <p14:tracePt t="18481" x="7348538" y="3779838"/>
          <p14:tracePt t="18495" x="7312025" y="3836988"/>
          <p14:tracePt t="18506" x="7280275" y="3925888"/>
          <p14:tracePt t="18516" x="7242175" y="3987800"/>
          <p14:tracePt t="18524" x="7223125" y="4044950"/>
          <p14:tracePt t="18534" x="7191375" y="4108450"/>
          <p14:tracePt t="18540" x="7178675" y="4140200"/>
          <p14:tracePt t="18546" x="7165975" y="4165600"/>
          <p14:tracePt t="18554" x="7153275" y="4184650"/>
          <p14:tracePt t="18560" x="7153275" y="4191000"/>
          <p14:tracePt t="18569" x="7146925" y="4210050"/>
          <p14:tracePt t="18581" x="7146925" y="4216400"/>
          <p14:tracePt t="18603" x="7146925" y="4229100"/>
          <p14:tracePt t="18613" x="7140575" y="4248150"/>
          <p14:tracePt t="18617" x="7127875" y="4254500"/>
          <p14:tracePt t="18625" x="7115175" y="4260850"/>
          <p14:tracePt t="18632" x="7108825" y="4273550"/>
          <p14:tracePt t="18641" x="7083425" y="4286250"/>
          <p14:tracePt t="18646" x="7070725" y="4297363"/>
          <p14:tracePt t="18652" x="7058025" y="4297363"/>
          <p14:tracePt t="18659" x="7021513" y="4303713"/>
          <p14:tracePt t="18664" x="7015163" y="4303713"/>
          <p14:tracePt t="18668" x="6996113" y="4303713"/>
          <p14:tracePt t="18676" x="6964363" y="4303713"/>
          <p14:tracePt t="18682" x="6932613" y="4303713"/>
          <p14:tracePt t="18688" x="6907213" y="4303713"/>
          <p14:tracePt t="18692" x="6881813" y="4303713"/>
          <p14:tracePt t="18697" x="6850063" y="4297363"/>
          <p14:tracePt t="18704" x="6811963" y="4286250"/>
          <p14:tracePt t="18708" x="6773863" y="4273550"/>
          <p14:tracePt t="18712" x="6729413" y="4267200"/>
          <p14:tracePt t="18718" x="6661150" y="4248150"/>
          <p14:tracePt t="18723" x="6616700" y="4229100"/>
          <p14:tracePt t="18727" x="6565900" y="4216400"/>
          <p14:tracePt t="18732" x="6521450" y="4197350"/>
          <p14:tracePt t="18739" x="6432550" y="4171950"/>
          <p14:tracePt t="18744" x="6381750" y="4159250"/>
          <p14:tracePt t="18749" x="6332538" y="4146550"/>
          <p14:tracePt t="18753" x="6275388" y="4127500"/>
          <p14:tracePt t="18757" x="6211888" y="4114800"/>
          <p14:tracePt t="18761" x="6173788" y="4102100"/>
          <p14:tracePt t="18770" x="6084888" y="4083050"/>
          <p14:tracePt t="18775" x="6016625" y="4064000"/>
          <p14:tracePt t="18782" x="5946775" y="4057650"/>
          <p14:tracePt t="18786" x="5902325" y="4051300"/>
          <p14:tracePt t="18791" x="5857875" y="4051300"/>
          <p14:tracePt t="18798" x="5813425" y="4044950"/>
          <p14:tracePt t="18805" x="5749925" y="4044950"/>
          <p14:tracePt t="18809" x="5700713" y="4044950"/>
          <p14:tracePt t="18815" x="5668963" y="4044950"/>
          <p14:tracePt t="18819" x="5630863" y="4051300"/>
          <p14:tracePt t="18823" x="5592763" y="4064000"/>
          <p14:tracePt t="18831" x="5529263" y="4076700"/>
          <p14:tracePt t="18836" x="5484813" y="4089400"/>
          <p14:tracePt t="18840" x="5446713" y="4102100"/>
          <p14:tracePt t="18846" x="5389563" y="4114800"/>
          <p14:tracePt t="18850" x="5365750" y="4121150"/>
          <p14:tracePt t="18854" x="5334000" y="4133850"/>
          <p14:tracePt t="18863" x="5283200" y="4146550"/>
          <p14:tracePt t="18869" x="5207000" y="4152900"/>
          <p14:tracePt t="18875" x="5156200" y="4159250"/>
          <p14:tracePt t="18879" x="5118100" y="4165600"/>
          <p14:tracePt t="18883" x="5099050" y="4165600"/>
          <p14:tracePt t="18887" x="5067300" y="4165600"/>
          <p14:tracePt t="18894" x="5018088" y="4171950"/>
          <p14:tracePt t="18900" x="4973638" y="4171950"/>
          <p14:tracePt t="18906" x="4929188" y="4171950"/>
          <p14:tracePt t="18909" x="4910138" y="4171950"/>
          <p14:tracePt t="18913" x="4884738" y="4171950"/>
          <p14:tracePt t="18916" x="4878388" y="4171950"/>
          <p14:tracePt t="18924" x="4833938" y="4171950"/>
          <p14:tracePt t="18929" x="4802188" y="4165600"/>
          <p14:tracePt t="18932" x="4795838" y="4165600"/>
          <p14:tracePt t="18937" x="4757738" y="4165600"/>
          <p14:tracePt t="18939" x="4745038" y="4165600"/>
          <p14:tracePt t="18942" x="4721225" y="4152900"/>
          <p14:tracePt t="18945" x="4714875" y="4152900"/>
          <p14:tracePt t="18954" x="4695825" y="4152900"/>
          <p14:tracePt t="18961" x="4676775" y="4140200"/>
          <p14:tracePt t="18970" x="4664075" y="4140200"/>
          <p14:tracePt t="18973" x="4657725" y="4140200"/>
          <p14:tracePt t="18979" x="4651375" y="4140200"/>
          <p14:tracePt t="18987" x="4645025" y="4140200"/>
          <p14:tracePt t="18995" x="4638675" y="4133850"/>
          <p14:tracePt t="19002" x="4638675" y="4127500"/>
          <p14:tracePt t="19006" x="4632325" y="4127500"/>
          <p14:tracePt t="19011" x="4625975" y="4127500"/>
          <p14:tracePt t="19018" x="4613275" y="4114800"/>
          <p14:tracePt t="19025" x="4600575" y="4108450"/>
          <p14:tracePt t="19029" x="4581525" y="4095750"/>
          <p14:tracePt t="19035" x="4568825" y="4089400"/>
          <p14:tracePt t="19039" x="4556125" y="4076700"/>
          <p14:tracePt t="19043" x="4549775" y="4070350"/>
          <p14:tracePt t="19049" x="4530725" y="4064000"/>
          <p14:tracePt t="19054" x="4492625" y="4032250"/>
          <p14:tracePt t="19056" x="4479925" y="4019550"/>
          <p14:tracePt t="19061" x="4473575" y="4013200"/>
          <p14:tracePt t="19066" x="4435475" y="4000500"/>
          <p14:tracePt t="19071" x="4416425" y="3975100"/>
          <p14:tracePt t="19076" x="4386263" y="3962400"/>
          <p14:tracePt t="19085" x="4341813" y="3932238"/>
          <p14:tracePt t="19091" x="4316413" y="3913188"/>
          <p14:tracePt t="19097" x="4284663" y="3887788"/>
          <p14:tracePt t="19101" x="4259263" y="3881438"/>
          <p14:tracePt t="19105" x="4233863" y="3862388"/>
          <p14:tracePt t="19112" x="4202113" y="3843338"/>
          <p14:tracePt t="19116" x="4170363" y="3830638"/>
          <p14:tracePt t="19120" x="4132263" y="3811588"/>
          <p14:tracePt t="19129" x="4094163" y="3786188"/>
          <p14:tracePt t="19135" x="4057650" y="3773488"/>
          <p14:tracePt t="19141" x="4032250" y="3767138"/>
          <p14:tracePt t="19146" x="4013200" y="3760788"/>
          <p14:tracePt t="19249" x="4013200" y="3754438"/>
          <p14:tracePt t="19272" x="4013200" y="3741738"/>
          <p14:tracePt t="19288" x="4013200" y="3735388"/>
          <p14:tracePt t="19296" x="4013200" y="3722688"/>
          <p14:tracePt t="19304" x="4013200" y="3709988"/>
          <p14:tracePt t="19317" x="4013200" y="3703638"/>
          <p14:tracePt t="19320" x="4013200" y="3697288"/>
          <p14:tracePt t="19323" x="4013200" y="3690938"/>
          <p14:tracePt t="19327" x="4013200" y="3684588"/>
          <p14:tracePt t="19336" x="4025900" y="3671888"/>
          <p14:tracePt t="19340" x="4025900" y="3665538"/>
          <p14:tracePt t="19347" x="4032250" y="3659188"/>
          <p14:tracePt t="19351" x="4038600" y="3659188"/>
          <p14:tracePt t="19356" x="4044950" y="3646488"/>
          <p14:tracePt t="19360" x="4044950" y="3640138"/>
          <p14:tracePt t="19368" x="4051300" y="3621088"/>
          <p14:tracePt t="19373" x="4057650" y="3614738"/>
          <p14:tracePt t="19379" x="4064000" y="3608388"/>
          <p14:tracePt t="19383" x="4070350" y="3602038"/>
          <p14:tracePt t="19389" x="4076700" y="3590925"/>
          <p14:tracePt t="19399" x="4081463" y="3584575"/>
          <p14:tracePt t="19403" x="4087813" y="3578225"/>
          <p14:tracePt t="19409" x="4094163" y="3571875"/>
          <p14:tracePt t="19412" x="4100513" y="3571875"/>
          <p14:tracePt t="19416" x="4106863" y="3565525"/>
          <p14:tracePt t="19420" x="4113213" y="3559175"/>
          <p14:tracePt t="19427" x="4125913" y="3559175"/>
          <p14:tracePt t="19431" x="4138613" y="3559175"/>
          <p14:tracePt t="19434" x="4144963" y="3559175"/>
          <p14:tracePt t="19437" x="4151313" y="3559175"/>
          <p14:tracePt t="19442" x="4164013" y="3559175"/>
          <p14:tracePt t="19445" x="4183063" y="3559175"/>
          <p14:tracePt t="19453" x="4195763" y="3559175"/>
          <p14:tracePt t="19459" x="4221163" y="3565525"/>
          <p14:tracePt t="19462" x="4227513" y="3565525"/>
          <p14:tracePt t="19466" x="4227513" y="3571875"/>
          <p14:tracePt t="19472" x="4259263" y="3584575"/>
          <p14:tracePt t="19475" x="4265613" y="3590925"/>
          <p14:tracePt t="19478" x="4271963" y="3602038"/>
          <p14:tracePt t="19482" x="4278313" y="3602038"/>
          <p14:tracePt t="19492" x="4297363" y="3627438"/>
          <p14:tracePt t="19498" x="4310063" y="3652838"/>
          <p14:tracePt t="19503" x="4316413" y="3665538"/>
          <p14:tracePt t="19507" x="4322763" y="3671888"/>
          <p14:tracePt t="19512" x="4329113" y="3684588"/>
          <p14:tracePt t="19515" x="4329113" y="3690938"/>
          <p14:tracePt t="19522" x="4329113" y="3709988"/>
          <p14:tracePt t="19524" x="4329113" y="3716338"/>
          <p14:tracePt t="19529" x="4329113" y="3722688"/>
          <p14:tracePt t="19532" x="4329113" y="3729038"/>
          <p14:tracePt t="19539" x="4329113" y="3735388"/>
          <p14:tracePt t="19552" x="4329113" y="3741738"/>
          <p14:tracePt t="19622" x="4322763" y="3741738"/>
          <p14:tracePt t="19630" x="4310063" y="3741738"/>
          <p14:tracePt t="19637" x="4284663" y="3741738"/>
          <p14:tracePt t="19647" x="4252913" y="3729038"/>
          <p14:tracePt t="19653" x="4233863" y="3722688"/>
          <p14:tracePt t="19657" x="4214813" y="3716338"/>
          <p14:tracePt t="19663" x="4189413" y="3709988"/>
          <p14:tracePt t="19667" x="4170363" y="3703638"/>
          <p14:tracePt t="19672" x="4144963" y="3703638"/>
          <p14:tracePt t="19680" x="4119563" y="3697288"/>
          <p14:tracePt t="19684" x="4106863" y="3690938"/>
          <p14:tracePt t="19689" x="4081463" y="3684588"/>
          <p14:tracePt t="19695" x="4064000" y="3678238"/>
          <p14:tracePt t="19699" x="4051300" y="3678238"/>
          <p14:tracePt t="19704" x="4032250" y="3671888"/>
          <p14:tracePt t="19711" x="4000500" y="3665538"/>
          <p14:tracePt t="19716" x="3981450" y="3659188"/>
          <p14:tracePt t="19719" x="3968750" y="3659188"/>
          <p14:tracePt t="19724" x="3956050" y="3659188"/>
          <p14:tracePt t="19727" x="3943350" y="3659188"/>
          <p14:tracePt t="19731" x="3930650" y="3652838"/>
          <p14:tracePt t="19735" x="3917950" y="3652838"/>
          <p14:tracePt t="19741" x="3905250" y="3646488"/>
          <p14:tracePt t="19744" x="3898900" y="3646488"/>
          <p14:tracePt t="19748" x="3892550" y="3640138"/>
          <p14:tracePt t="19753" x="3886200" y="3640138"/>
          <p14:tracePt t="19755" x="3873500" y="3633788"/>
          <p14:tracePt t="19763" x="3867150" y="3633788"/>
          <p14:tracePt t="19773" x="3860800" y="3633788"/>
          <p14:tracePt t="19835" x="3854450" y="3633788"/>
          <p14:tracePt t="19840" x="3848100" y="3633788"/>
          <p14:tracePt t="19850" x="3841750" y="3633788"/>
          <p14:tracePt t="19858" x="3835400" y="3633788"/>
          <p14:tracePt t="19949" x="3829050" y="3640138"/>
          <p14:tracePt t="19955" x="3822700" y="3640138"/>
          <p14:tracePt t="19961" x="3816350" y="3652838"/>
          <p14:tracePt t="19967" x="3810000" y="3652838"/>
          <p14:tracePt t="19970" x="3803650" y="3652838"/>
          <p14:tracePt t="19981" x="3784600" y="3671888"/>
          <p14:tracePt t="19985" x="3778250" y="3678238"/>
          <p14:tracePt t="19991" x="3771900" y="3678238"/>
          <p14:tracePt t="19997" x="3771900" y="3690938"/>
          <p14:tracePt t="20003" x="3759200" y="3690938"/>
          <p14:tracePt t="20055" x="3754438" y="3690938"/>
          <p14:tracePt t="20063" x="3748088" y="3690938"/>
          <p14:tracePt t="20072" x="3741738" y="3690938"/>
          <p14:tracePt t="20081" x="3735388" y="3690938"/>
          <p14:tracePt t="20091" x="3716338" y="3678238"/>
          <p14:tracePt t="20096" x="3709988" y="3671888"/>
          <p14:tracePt t="20102" x="3703638" y="3671888"/>
          <p14:tracePt t="20109" x="3703638" y="3665538"/>
          <p14:tracePt t="20117" x="3690938" y="3652838"/>
          <p14:tracePt t="20124" x="3684588" y="3652838"/>
          <p14:tracePt t="20144" x="3678238" y="3652838"/>
          <p14:tracePt t="20152" x="3665538" y="3665538"/>
          <p14:tracePt t="20158" x="3646488" y="3684588"/>
          <p14:tracePt t="20164" x="3627438" y="3716338"/>
          <p14:tracePt t="20170" x="3602038" y="3754438"/>
          <p14:tracePt t="20173" x="3589338" y="3773488"/>
          <p14:tracePt t="20180" x="3563938" y="3798888"/>
          <p14:tracePt t="20185" x="3538538" y="3843338"/>
          <p14:tracePt t="20190" x="3513138" y="3862388"/>
          <p14:tracePt t="20196" x="3481388" y="3900488"/>
          <p14:tracePt t="20200" x="3481388" y="3906838"/>
          <p14:tracePt t="20202" x="3468688" y="3919538"/>
          <p14:tracePt t="20206" x="3455988" y="3932238"/>
          <p14:tracePt t="20215" x="3443288" y="3949700"/>
          <p14:tracePt t="20224" x="3436938" y="3981450"/>
          <p14:tracePt t="20229" x="3430588" y="4000500"/>
          <p14:tracePt t="20235" x="3430588" y="4019550"/>
          <p14:tracePt t="20243" x="3430588" y="4032250"/>
          <p14:tracePt t="20251" x="3430588" y="4051300"/>
          <p14:tracePt t="20259" x="3430588" y="4064000"/>
          <p14:tracePt t="20268" x="3436938" y="4076700"/>
          <p14:tracePt t="20283" x="3443288" y="4076700"/>
          <p14:tracePt t="20340" x="3449638" y="4070350"/>
          <p14:tracePt t="20344" x="3455988" y="4064000"/>
          <p14:tracePt t="20347" x="3462338" y="4057650"/>
          <p14:tracePt t="20357" x="3468688" y="4025900"/>
          <p14:tracePt t="20361" x="3475038" y="4000500"/>
          <p14:tracePt t="20370" x="3475038" y="3981450"/>
          <p14:tracePt t="20376" x="3475038" y="3975100"/>
          <p14:tracePt t="20379" x="3475038" y="3962400"/>
          <p14:tracePt t="20385" x="3475038" y="3943350"/>
          <p14:tracePt t="20388" x="3475038" y="3925888"/>
          <p14:tracePt t="20392" x="3475038" y="3913188"/>
          <p14:tracePt t="20395" x="3475038" y="3900488"/>
          <p14:tracePt t="20403" x="3475038" y="3881438"/>
          <p14:tracePt t="20406" x="3475038" y="3868738"/>
          <p14:tracePt t="20410" x="3475038" y="3862388"/>
          <p14:tracePt t="20421" x="3475038" y="3824288"/>
          <p14:tracePt t="20425" x="3475038" y="3817938"/>
          <p14:tracePt t="20434" x="3475038" y="3798888"/>
          <p14:tracePt t="20440" x="3475038" y="3779838"/>
          <p14:tracePt t="20445" x="3475038" y="3773488"/>
          <p14:tracePt t="20454" x="3475038" y="3754438"/>
          <p14:tracePt t="20458" x="3475038" y="3735388"/>
          <p14:tracePt t="20469" x="3475038" y="3722688"/>
          <p14:tracePt t="20473" x="3475038" y="3716338"/>
          <p14:tracePt t="20529" x="3475038" y="3722688"/>
          <p14:tracePt t="20534" x="3475038" y="3729038"/>
          <p14:tracePt t="20541" x="3475038" y="3767138"/>
          <p14:tracePt t="20545" x="3475038" y="3786188"/>
          <p14:tracePt t="20550" x="3475038" y="3792538"/>
          <p14:tracePt t="20558" x="3481388" y="3843338"/>
          <p14:tracePt t="20564" x="3487738" y="3881438"/>
          <p14:tracePt t="20569" x="3487738" y="3906838"/>
          <p14:tracePt t="20574" x="3487738" y="3932238"/>
          <p14:tracePt t="20579" x="3487738" y="3949700"/>
          <p14:tracePt t="20582" x="3487738" y="3968750"/>
          <p14:tracePt t="20588" x="3487738" y="3987800"/>
          <p14:tracePt t="20594" x="3487738" y="4013200"/>
          <p14:tracePt t="20599" x="3487738" y="4032250"/>
          <p14:tracePt t="20605" x="3494088" y="4064000"/>
          <p14:tracePt t="20609" x="3494088" y="4070350"/>
          <p14:tracePt t="20614" x="3494088" y="4083050"/>
          <p14:tracePt t="20620" x="3500438" y="4089400"/>
          <p14:tracePt t="20623" x="3500438" y="4102100"/>
          <p14:tracePt t="20626" x="3500438" y="4108450"/>
          <p14:tracePt t="20642" x="3500438" y="4114800"/>
          <p14:tracePt t="20709" x="3500438" y="4102100"/>
          <p14:tracePt t="20718" x="3500438" y="4064000"/>
          <p14:tracePt t="20724" x="3500438" y="4044950"/>
          <p14:tracePt t="20734" x="3500438" y="3956050"/>
          <p14:tracePt t="20742" x="3494088" y="3906838"/>
          <p14:tracePt t="20752" x="3487738" y="3824288"/>
          <p14:tracePt t="20760" x="3487738" y="3760788"/>
          <p14:tracePt t="20766" x="3487738" y="3697288"/>
          <p14:tracePt t="20772" x="3487738" y="3659188"/>
          <p14:tracePt t="20779" x="3487738" y="3614738"/>
          <p14:tracePt t="20783" x="3487738" y="3590925"/>
          <p14:tracePt t="20787" x="3487738" y="3571875"/>
          <p14:tracePt t="20825" x="3487738" y="3565525"/>
          <p14:tracePt t="20834" x="3487738" y="3571875"/>
          <p14:tracePt t="20842" x="3494088" y="3652838"/>
          <p14:tracePt t="20848" x="3519488" y="3754438"/>
          <p14:tracePt t="20857" x="3551238" y="3906838"/>
          <p14:tracePt t="20864" x="3576638" y="4064000"/>
          <p14:tracePt t="20871" x="3595688" y="4191000"/>
          <p14:tracePt t="20876" x="3608388" y="4286250"/>
          <p14:tracePt t="20882" x="3614738" y="4341813"/>
          <p14:tracePt t="20889" x="3621088" y="4398963"/>
          <p14:tracePt t="20893" x="3627438" y="4430713"/>
          <p14:tracePt t="20898" x="3640138" y="4443413"/>
          <p14:tracePt t="20905" x="3659188" y="4456113"/>
          <p14:tracePt t="20908" x="3665538" y="4462463"/>
          <p14:tracePt t="20918" x="3671888" y="4462463"/>
          <p14:tracePt t="20930" x="3690938" y="4462463"/>
          <p14:tracePt t="20937" x="3716338" y="4462463"/>
          <p14:tracePt t="20942" x="3735388" y="4462463"/>
          <p14:tracePt t="20945" x="3765550" y="4462463"/>
          <p14:tracePt t="20950" x="3784600" y="4443413"/>
          <p14:tracePt t="20955" x="3860800" y="4411663"/>
          <p14:tracePt t="20959" x="3905250" y="4392613"/>
          <p14:tracePt t="20966" x="3968750" y="4348163"/>
          <p14:tracePt t="20973" x="4106863" y="4267200"/>
          <p14:tracePt t="20979" x="4221163" y="4197350"/>
          <p14:tracePt t="20983" x="4259263" y="4165600"/>
          <p14:tracePt t="20987" x="4341813" y="4108450"/>
          <p14:tracePt t="20992" x="4416425" y="4064000"/>
          <p14:tracePt t="21000" x="4537075" y="3981450"/>
          <p14:tracePt t="21006" x="4664075" y="3900488"/>
          <p14:tracePt t="21012" x="4776788" y="3817938"/>
          <p14:tracePt t="21017" x="4852988" y="3760788"/>
          <p14:tracePt t="21022" x="4973638" y="3678238"/>
          <p14:tracePt t="21030" x="5111750" y="3590925"/>
          <p14:tracePt t="21037" x="5264150" y="3508375"/>
          <p14:tracePt t="21044" x="5395913" y="3463925"/>
          <p14:tracePt t="21049" x="5472113" y="3444875"/>
          <p14:tracePt t="21053" x="5541963" y="3432175"/>
          <p14:tracePt t="21060" x="5605463" y="3432175"/>
          <p14:tracePt t="21064" x="5675313" y="3432175"/>
          <p14:tracePt t="21069" x="5707063" y="3432175"/>
          <p14:tracePt t="21076" x="5768975" y="3432175"/>
          <p14:tracePt t="21081" x="5826125" y="3438525"/>
          <p14:tracePt t="21086" x="5851525" y="3451225"/>
          <p14:tracePt t="21091" x="5883275" y="3463925"/>
          <p14:tracePt t="21094" x="5902325" y="3470275"/>
          <p14:tracePt t="21097" x="5908675" y="3476625"/>
          <p14:tracePt t="21101" x="5927725" y="3495675"/>
          <p14:tracePt t="21108" x="5953125" y="3527425"/>
          <p14:tracePt t="21114" x="5978525" y="3546475"/>
          <p14:tracePt t="21118" x="5991225" y="3578225"/>
          <p14:tracePt t="21124" x="6022975" y="3627438"/>
          <p14:tracePt t="21128" x="6046788" y="3659188"/>
          <p14:tracePt t="21134" x="6059488" y="3690938"/>
          <p14:tracePt t="21141" x="6084888" y="3741738"/>
          <p14:tracePt t="21145" x="6091238" y="3767138"/>
          <p14:tracePt t="21149" x="6097588" y="3786188"/>
          <p14:tracePt t="21154" x="6103938" y="3805238"/>
          <p14:tracePt t="21157" x="6103938" y="3817938"/>
          <p14:tracePt t="21163" x="6103938" y="3824288"/>
          <p14:tracePt t="21170" x="6103938" y="3843338"/>
          <p14:tracePt t="21177" x="6103938" y="3868738"/>
          <p14:tracePt t="21187" x="6103938" y="3887788"/>
          <p14:tracePt t="21193" x="6091238" y="3906838"/>
          <p14:tracePt t="21197" x="6078538" y="3913188"/>
          <p14:tracePt t="21205" x="6046788" y="3932238"/>
          <p14:tracePt t="21210" x="6022975" y="3943350"/>
          <p14:tracePt t="21215" x="5991225" y="3956050"/>
          <p14:tracePt t="21220" x="5946775" y="3975100"/>
          <p14:tracePt t="21224" x="5908675" y="3987800"/>
          <p14:tracePt t="21228" x="5845175" y="4013200"/>
          <p14:tracePt t="21238" x="5724525" y="4044950"/>
          <p14:tracePt t="21244" x="5605463" y="4089400"/>
          <p14:tracePt t="21251" x="5522913" y="4114800"/>
          <p14:tracePt t="21257" x="5378450" y="4165600"/>
          <p14:tracePt t="21266" x="5232400" y="4203700"/>
          <p14:tracePt t="21273" x="5092700" y="4235450"/>
          <p14:tracePt t="21279" x="5011738" y="4254500"/>
          <p14:tracePt t="21285" x="4922838" y="4267200"/>
          <p14:tracePt t="21290" x="4840288" y="4279900"/>
          <p14:tracePt t="21298" x="4745038" y="4291013"/>
          <p14:tracePt t="21304" x="4651375" y="4303713"/>
          <p14:tracePt t="21312" x="4549775" y="4310063"/>
          <p14:tracePt t="21317" x="4479925" y="4329113"/>
          <p14:tracePt t="21321" x="4398963" y="4348163"/>
          <p14:tracePt t="21329" x="4310063" y="4367213"/>
          <p14:tracePt t="21335" x="4176713" y="4405313"/>
          <p14:tracePt t="21341" x="4076700" y="4437063"/>
          <p14:tracePt t="21347" x="3962400" y="4475163"/>
          <p14:tracePt t="21352" x="3905250" y="4494213"/>
          <p14:tracePt t="21360" x="3790950" y="4545013"/>
          <p14:tracePt t="21365" x="3722688" y="4570413"/>
          <p14:tracePt t="21368" x="3671888" y="4595813"/>
          <p14:tracePt t="21372" x="3621088" y="4621213"/>
          <p14:tracePt t="21375" x="3589338" y="4632325"/>
          <p14:tracePt t="21378" x="3551238" y="4651375"/>
          <p14:tracePt t="21382" x="3500438" y="4670425"/>
          <p14:tracePt t="21391" x="3430588" y="4702175"/>
          <p14:tracePt t="21396" x="3349625" y="4740275"/>
          <p14:tracePt t="21401" x="3286125" y="4765675"/>
          <p14:tracePt t="21406" x="3235325" y="4784725"/>
          <p14:tracePt t="21409" x="3203575" y="4797425"/>
          <p14:tracePt t="21413" x="3171825" y="4803775"/>
          <p14:tracePt t="21416" x="3152775" y="4810125"/>
          <p14:tracePt t="21424" x="3084513" y="4822825"/>
          <p14:tracePt t="21428" x="3052763" y="4829175"/>
          <p14:tracePt t="21431" x="3001963" y="4841875"/>
          <p14:tracePt t="21436" x="2982913" y="4841875"/>
          <p14:tracePt t="21440" x="2957513" y="4841875"/>
          <p14:tracePt t="21444" x="2919413" y="4848225"/>
          <p14:tracePt t="21448" x="2900363" y="4848225"/>
          <p14:tracePt t="21455" x="2849563" y="4860925"/>
          <p14:tracePt t="21458" x="2836863" y="4860925"/>
          <p14:tracePt t="21463" x="2805113" y="4873625"/>
          <p14:tracePt t="21468" x="2762250" y="4879975"/>
          <p14:tracePt t="21473" x="2730500" y="4892675"/>
          <p14:tracePt t="21477" x="2705100" y="4899025"/>
          <p14:tracePt t="21484" x="2660650" y="4905375"/>
          <p14:tracePt t="21489" x="2603500" y="4924425"/>
          <p14:tracePt t="21494" x="2565400" y="4937125"/>
          <p14:tracePt t="21501" x="2533650" y="4943475"/>
          <p14:tracePt t="21504" x="2495550" y="4949825"/>
          <p14:tracePt t="21508" x="2470150" y="4949825"/>
          <p14:tracePt t="21517" x="2451100" y="4956175"/>
          <p14:tracePt t="21522" x="2433638" y="4962525"/>
          <p14:tracePt t="21527" x="2414588" y="4962525"/>
          <p14:tracePt t="21533" x="2401888" y="4962525"/>
          <p14:tracePt t="21618" x="2395538" y="4962525"/>
          <p14:tracePt t="21630" x="2395538" y="4956175"/>
          <p14:tracePt t="21695" x="2389188" y="4956175"/>
          <p14:tracePt t="21705" x="2382838" y="4956175"/>
          <p14:tracePt t="21709" x="2376488" y="4962525"/>
          <p14:tracePt t="21714" x="2357438" y="4973638"/>
          <p14:tracePt t="21724" x="2332038" y="5011738"/>
          <p14:tracePt t="21730" x="2312988" y="5037138"/>
          <p14:tracePt t="21738" x="2300288" y="5062538"/>
          <p14:tracePt t="21744" x="2287588" y="5075238"/>
          <p14:tracePt t="21751" x="2281238" y="5075238"/>
          <p14:tracePt t="21766" x="2274888" y="5081588"/>
          <p14:tracePt t="21871" x="2274888" y="5075238"/>
          <p14:tracePt t="21884" x="2268538" y="5030788"/>
          <p14:tracePt t="21895" x="2268538" y="4986338"/>
          <p14:tracePt t="21900" x="2268538" y="4962525"/>
          <p14:tracePt t="21910" x="2268538" y="4930775"/>
          <p14:tracePt t="21916" x="2268538" y="4905375"/>
          <p14:tracePt t="21924" x="2268538" y="4879975"/>
          <p14:tracePt t="21930" x="2268538" y="4854575"/>
          <p14:tracePt t="21936" x="2268538" y="4841875"/>
          <p14:tracePt t="21946" x="2274888" y="4803775"/>
          <p14:tracePt t="21953" x="2281238" y="4791075"/>
          <p14:tracePt t="21990" x="2287588" y="4791075"/>
          <p14:tracePt t="21996" x="2300288" y="4803775"/>
          <p14:tracePt t="22004" x="2312988" y="4835525"/>
          <p14:tracePt t="22010" x="2319338" y="4854575"/>
          <p14:tracePt t="22018" x="2338388" y="4892675"/>
          <p14:tracePt t="22023" x="2344738" y="4924425"/>
          <p14:tracePt t="22030" x="2363788" y="4973638"/>
          <p14:tracePt t="22037" x="2376488" y="5018088"/>
          <p14:tracePt t="22042" x="2382838" y="5043488"/>
          <p14:tracePt t="22051" x="2395538" y="5087938"/>
          <p14:tracePt t="22057" x="2414588" y="5119688"/>
          <p14:tracePt t="22065" x="2427288" y="5157788"/>
          <p14:tracePt t="22070" x="2427288" y="5164138"/>
          <p14:tracePt t="22074" x="2433638" y="5170488"/>
          <p14:tracePt t="22078" x="2439988" y="5176838"/>
          <p14:tracePt t="22097" x="2446338" y="5183188"/>
          <p14:tracePt t="22136" x="2457450" y="5183188"/>
          <p14:tracePt t="22143" x="2463800" y="5183188"/>
          <p14:tracePt t="22150" x="2470150" y="5157788"/>
          <p14:tracePt t="22160" x="2489200" y="5119688"/>
          <p14:tracePt t="22170" x="2520950" y="5056188"/>
          <p14:tracePt t="22176" x="2533650" y="5018088"/>
          <p14:tracePt t="22181" x="2552700" y="4979988"/>
          <p14:tracePt t="22189" x="2571750" y="4937125"/>
          <p14:tracePt t="22197" x="2597150" y="4873625"/>
          <p14:tracePt t="22205" x="2622550" y="4835525"/>
          <p14:tracePt t="22213" x="2660650" y="4784725"/>
          <p14:tracePt t="22219" x="2686050" y="4759325"/>
          <p14:tracePt t="22228" x="2724150" y="4733925"/>
          <p14:tracePt t="22233" x="2755900" y="4727575"/>
          <p14:tracePt t="22241" x="2786063" y="4721225"/>
          <p14:tracePt t="22244" x="2811463" y="4721225"/>
          <p14:tracePt t="22250" x="2843213" y="4721225"/>
          <p14:tracePt t="22256" x="2894013" y="4733925"/>
          <p14:tracePt t="22259" x="2913063" y="4746625"/>
          <p14:tracePt t="22263" x="2951163" y="4772025"/>
          <p14:tracePt t="22272" x="3008313" y="4816475"/>
          <p14:tracePt t="22278" x="3052763" y="4854575"/>
          <p14:tracePt t="22283" x="3108325" y="4905375"/>
          <p14:tracePt t="22287" x="3152775" y="4943475"/>
          <p14:tracePt t="22291" x="3190875" y="4973638"/>
          <p14:tracePt t="22296" x="3235325" y="5011738"/>
          <p14:tracePt t="22302" x="3317875" y="5081588"/>
          <p14:tracePt t="22307" x="3368675" y="5119688"/>
          <p14:tracePt t="22310" x="3419475" y="5170488"/>
          <p14:tracePt t="22315" x="3475038" y="5214938"/>
          <p14:tracePt t="22319" x="3513138" y="5240338"/>
          <p14:tracePt t="22322" x="3570288" y="5278438"/>
          <p14:tracePt t="22325" x="3608388" y="5310188"/>
          <p14:tracePt t="22333" x="3652838" y="5334000"/>
          <p14:tracePt t="22339" x="3759200" y="5384800"/>
          <p14:tracePt t="22343" x="3816350" y="5397500"/>
          <p14:tracePt t="22348" x="3867150" y="5416550"/>
          <p14:tracePt t="22352" x="3911600" y="5422900"/>
          <p14:tracePt t="22355" x="3949700" y="5429250"/>
          <p14:tracePt t="22360" x="3981450" y="5435600"/>
          <p14:tracePt t="22368" x="4051300" y="5441950"/>
          <p14:tracePt t="22373" x="4106863" y="5441950"/>
          <p14:tracePt t="22379" x="4151313" y="5441950"/>
          <p14:tracePt t="22384" x="4189413" y="5441950"/>
          <p14:tracePt t="22389" x="4240213" y="5422900"/>
          <p14:tracePt t="22395" x="4271963" y="5403850"/>
          <p14:tracePt t="22400" x="4322763" y="5378450"/>
          <p14:tracePt t="22405" x="4373563" y="5346700"/>
          <p14:tracePt t="22412" x="4435475" y="5297488"/>
          <p14:tracePt t="22416" x="4479925" y="5265738"/>
          <p14:tracePt t="22421" x="4518025" y="5233988"/>
          <p14:tracePt t="22430" x="4632325" y="5157788"/>
          <p14:tracePt t="22435" x="4683125" y="5126038"/>
          <p14:tracePt t="22443" x="4789488" y="5037138"/>
          <p14:tracePt t="22448" x="4891088" y="4979988"/>
          <p14:tracePt t="22453" x="4941888" y="4937125"/>
          <p14:tracePt t="22463" x="5118100" y="4835525"/>
          <p14:tracePt t="22468" x="5207000" y="4784725"/>
          <p14:tracePt t="22474" x="5346700" y="4733925"/>
          <p14:tracePt t="22479" x="5421313" y="4708525"/>
          <p14:tracePt t="22484" x="5465763" y="4708525"/>
          <p14:tracePt t="22494" x="5605463" y="4702175"/>
          <p14:tracePt t="22499" x="5675313" y="4702175"/>
          <p14:tracePt t="22507" x="5749925" y="4702175"/>
          <p14:tracePt t="22511" x="5813425" y="4721225"/>
          <p14:tracePt t="22515" x="5851525" y="4733925"/>
          <p14:tracePt t="22523" x="5908675" y="4752975"/>
          <p14:tracePt t="22528" x="5946775" y="4772025"/>
          <p14:tracePt t="22534" x="5972175" y="4778375"/>
          <p14:tracePt t="22540" x="6010275" y="4797425"/>
          <p14:tracePt t="22544" x="6022975" y="4810125"/>
          <p14:tracePt t="22550" x="6035675" y="4816475"/>
          <p14:tracePt t="22555" x="6059488" y="4835525"/>
          <p14:tracePt t="22559" x="6072188" y="4835525"/>
          <p14:tracePt t="22568" x="6078538" y="4841875"/>
          <p14:tracePt t="22572" x="6084888" y="4848225"/>
          <p14:tracePt t="22589" x="6091238" y="4860925"/>
          <p14:tracePt t="22786" x="6091238" y="4867275"/>
          <p14:tracePt t="22796" x="6091238" y="4873625"/>
          <p14:tracePt t="22806" x="6091238" y="4886325"/>
          <p14:tracePt t="22813" x="6078538" y="4911725"/>
          <p14:tracePt t="22824" x="6053138" y="4962525"/>
          <p14:tracePt t="22832" x="6022975" y="5011738"/>
          <p14:tracePt t="22840" x="5991225" y="5081588"/>
          <p14:tracePt t="22849" x="5940425" y="5164138"/>
          <p14:tracePt t="22855" x="5902325" y="5253038"/>
          <p14:tracePt t="22859" x="5870575" y="5314950"/>
          <p14:tracePt t="22869" x="5826125" y="5397500"/>
          <p14:tracePt t="22874" x="5794375" y="5480050"/>
          <p14:tracePt t="22880" x="5775325" y="5537200"/>
          <p14:tracePt t="22884" x="5756275" y="5562600"/>
          <p14:tracePt t="22888" x="5743575" y="5594350"/>
          <p14:tracePt t="22891" x="5737225" y="5613400"/>
          <p14:tracePt t="22897" x="5730875" y="5645150"/>
          <p14:tracePt t="22903" x="5724525" y="5657850"/>
          <p14:tracePt t="22906" x="5718175" y="5662613"/>
          <p14:tracePt t="22910" x="5718175" y="5668963"/>
          <p14:tracePt t="22914" x="5718175" y="5681663"/>
          <p14:tracePt t="22917" x="5718175" y="5688013"/>
          <p14:tracePt t="22919" x="5718175" y="5694363"/>
          <p14:tracePt t="22934" x="5718175" y="5700713"/>
          <p14:tracePt t="23042" x="5718175" y="5688013"/>
          <p14:tracePt t="23048" x="5718175" y="5675313"/>
          <p14:tracePt t="23054" x="5718175" y="5645150"/>
          <p14:tracePt t="23058" x="5718175" y="5632450"/>
          <p14:tracePt t="23063" x="5718175" y="5619750"/>
          <p14:tracePt t="23071" x="5718175" y="5594350"/>
          <p14:tracePt t="23076" x="5718175" y="5581650"/>
          <p14:tracePt t="23081" x="5713413" y="5568950"/>
          <p14:tracePt t="23085" x="5713413" y="5543550"/>
          <p14:tracePt t="23089" x="5713413" y="5530850"/>
          <p14:tracePt t="23091" x="5713413" y="5518150"/>
          <p14:tracePt t="23094" x="5707063" y="5499100"/>
          <p14:tracePt t="23099" x="5707063" y="5486400"/>
          <p14:tracePt t="23104" x="5700713" y="5448300"/>
          <p14:tracePt t="23107" x="5700713" y="5441950"/>
          <p14:tracePt t="23110" x="5700713" y="5429250"/>
          <p14:tracePt t="23113" x="5700713" y="5416550"/>
          <p14:tracePt t="23117" x="5694363" y="5403850"/>
          <p14:tracePt t="23120" x="5694363" y="5397500"/>
          <p14:tracePt t="23122" x="5694363" y="5378450"/>
          <p14:tracePt t="23125" x="5694363" y="5365750"/>
          <p14:tracePt t="23128" x="5688013" y="5365750"/>
          <p14:tracePt t="23136" x="5688013" y="5334000"/>
          <p14:tracePt t="23140" x="5688013" y="5321300"/>
          <p14:tracePt t="23143" x="5688013" y="5310188"/>
          <p14:tracePt t="23152" x="5681663" y="5278438"/>
          <p14:tracePt t="23158" x="5675313" y="5265738"/>
          <p14:tracePt t="23165" x="5668963" y="5253038"/>
          <p14:tracePt t="23169" x="5662613" y="5227638"/>
          <p14:tracePt t="23172" x="5656263" y="5214938"/>
          <p14:tracePt t="23176" x="5656263" y="5202238"/>
          <p14:tracePt t="23181" x="5649913" y="5183188"/>
          <p14:tracePt t="23188" x="5643563" y="5170488"/>
          <p14:tracePt t="23197" x="5637213" y="5145088"/>
          <p14:tracePt t="23199" x="5630863" y="5138738"/>
          <p14:tracePt t="23203" x="5624513" y="5132388"/>
          <p14:tracePt t="23205" x="5618163" y="5126038"/>
          <p14:tracePt t="23211" x="5611813" y="5106988"/>
          <p14:tracePt t="23214" x="5611813" y="5100638"/>
          <p14:tracePt t="23217" x="5611813" y="5094288"/>
          <p14:tracePt t="23222" x="5605463" y="5081588"/>
          <p14:tracePt t="23231" x="5599113" y="5049838"/>
          <p14:tracePt t="23237" x="5586413" y="5018088"/>
          <p14:tracePt t="23244" x="5580063" y="4999038"/>
          <p14:tracePt t="23250" x="5567363" y="4968875"/>
          <p14:tracePt t="23254" x="5567363" y="4949825"/>
          <p14:tracePt t="23261" x="5561013" y="4930775"/>
          <p14:tracePt t="23266" x="5554663" y="4918075"/>
          <p14:tracePt t="23269" x="5548313" y="4905375"/>
          <p14:tracePt t="23274" x="5541963" y="4892675"/>
          <p14:tracePt t="23279" x="5541963" y="4886325"/>
          <p14:tracePt t="23284" x="5535613" y="4879975"/>
          <p14:tracePt t="23292" x="5529263" y="4860925"/>
          <p14:tracePt t="23305" x="5529263" y="4848225"/>
          <p14:tracePt t="23308" x="5522913" y="4848225"/>
          <p14:tracePt t="23405" x="5522913" y="4841875"/>
          <p14:tracePt t="23410" x="5516563" y="4829175"/>
          <p14:tracePt t="23418" x="5503863" y="4816475"/>
          <p14:tracePt t="23424" x="5491163" y="4797425"/>
          <p14:tracePt t="23432" x="5484813" y="4784725"/>
          <p14:tracePt t="23437" x="5472113" y="4759325"/>
          <p14:tracePt t="23443" x="5459413" y="4746625"/>
          <p14:tracePt t="23449" x="5459413" y="4733925"/>
          <p14:tracePt t="23452" x="5453063" y="4727575"/>
          <p14:tracePt t="23456" x="5446713" y="4727575"/>
          <p14:tracePt t="23462" x="5446713" y="4721225"/>
          <p14:tracePt t="23549" x="5446713" y="4714875"/>
          <p14:tracePt t="23558" x="5440363" y="4702175"/>
          <p14:tracePt t="23563" x="5434013" y="4689475"/>
          <p14:tracePt t="23567" x="5427663" y="4670425"/>
          <p14:tracePt t="23576" x="5421313" y="4651375"/>
          <p14:tracePt t="23580" x="5414963" y="4638675"/>
          <p14:tracePt t="23585" x="5408613" y="4627563"/>
          <p14:tracePt t="23589" x="5402263" y="4614863"/>
          <p14:tracePt t="23593" x="5395913" y="4608513"/>
          <p14:tracePt t="23596" x="5389563" y="4602163"/>
          <p14:tracePt t="23598" x="5389563" y="4589463"/>
          <p14:tracePt t="23604" x="5384800" y="4576763"/>
          <p14:tracePt t="23609" x="5384800" y="4570413"/>
          <p14:tracePt t="23612" x="5384800" y="4564063"/>
          <p14:tracePt t="23620" x="5372100" y="4551363"/>
          <p14:tracePt t="23625" x="5372100" y="4545013"/>
          <p14:tracePt t="23640" x="5365750" y="4545013"/>
          <p14:tracePt t="23709" x="5365750" y="4538663"/>
          <p14:tracePt t="23785" x="5359400" y="4538663"/>
          <p14:tracePt t="23792" x="5353050" y="4538663"/>
          <p14:tracePt t="23797" x="5340350" y="4551363"/>
          <p14:tracePt t="23803" x="5321300" y="4564063"/>
          <p14:tracePt t="23814" x="5289550" y="4583113"/>
          <p14:tracePt t="23820" x="5276850" y="4589463"/>
          <p14:tracePt t="23826" x="5270500" y="4602163"/>
          <p14:tracePt t="23830" x="5264150" y="4608513"/>
          <p14:tracePt t="23835" x="5251450" y="4608513"/>
          <p14:tracePt t="23842" x="5238750" y="4608513"/>
          <p14:tracePt t="23844" x="5238750" y="4614863"/>
          <p14:tracePt t="23848" x="5232400" y="4614863"/>
          <p14:tracePt t="24125" x="5226050" y="4614863"/>
          <p14:tracePt t="24186" x="5219700" y="4614863"/>
          <p14:tracePt t="24191" x="5213350" y="4614863"/>
          <p14:tracePt t="24198" x="5207000" y="4614863"/>
          <p14:tracePt t="24201" x="5200650" y="4614863"/>
          <p14:tracePt t="24206" x="5187950" y="4614863"/>
          <p14:tracePt t="24211" x="5187950" y="4608513"/>
          <p14:tracePt t="24219" x="5175250" y="4589463"/>
          <p14:tracePt t="24225" x="5162550" y="4576763"/>
          <p14:tracePt t="24229" x="5156200" y="4576763"/>
          <p14:tracePt t="24234" x="5156200" y="4570413"/>
          <p14:tracePt t="24238" x="5149850" y="4564063"/>
          <p14:tracePt t="24246" x="5143500" y="4557713"/>
          <p14:tracePt t="24257" x="5137150" y="4557713"/>
          <p14:tracePt t="24329" x="5130800" y="4557713"/>
          <p14:tracePt t="24339" x="5124450" y="4557713"/>
          <p14:tracePt t="24344" x="5118100" y="4557713"/>
          <p14:tracePt t="24360" x="5111750" y="4557713"/>
          <p14:tracePt t="24367" x="5105400" y="4557713"/>
          <p14:tracePt t="24377" x="5099050" y="4557713"/>
          <p14:tracePt t="24394" x="5092700" y="4557713"/>
          <p14:tracePt t="24409" x="5086350" y="4557713"/>
          <p14:tracePt t="24415" x="5080000" y="4557713"/>
          <p14:tracePt t="24422" x="5073650" y="4557713"/>
          <p14:tracePt t="24426" x="5067300" y="4564063"/>
          <p14:tracePt t="24429" x="5062538" y="4570413"/>
          <p14:tracePt t="24435" x="5043488" y="4576763"/>
          <p14:tracePt t="24440" x="5024438" y="4589463"/>
          <p14:tracePt t="24443" x="5011738" y="4602163"/>
          <p14:tracePt t="24447" x="5005388" y="4614863"/>
          <p14:tracePt t="24455" x="4973638" y="4638675"/>
          <p14:tracePt t="24459" x="4960938" y="4651375"/>
          <p14:tracePt t="24463" x="4948238" y="4664075"/>
          <p14:tracePt t="24467" x="4929188" y="4676775"/>
          <p14:tracePt t="24471" x="4916488" y="4683125"/>
          <p14:tracePt t="24473" x="4903788" y="4695825"/>
          <p14:tracePt t="24476" x="4897438" y="4695825"/>
          <p14:tracePt t="24479" x="4891088" y="4708525"/>
          <p14:tracePt t="24486" x="4872038" y="4721225"/>
          <p14:tracePt t="24490" x="4852988" y="4733925"/>
          <p14:tracePt t="24493" x="4846638" y="4740275"/>
          <p14:tracePt t="24498" x="4840288" y="4746625"/>
          <p14:tracePt t="24502" x="4821238" y="4752975"/>
          <p14:tracePt t="24506" x="4808538" y="4759325"/>
          <p14:tracePt t="24510" x="4802188" y="4759325"/>
          <p14:tracePt t="24605" x="4789488" y="4759325"/>
          <p14:tracePt t="24612" x="4783138" y="4759325"/>
          <p14:tracePt t="24618" x="4770438" y="4759325"/>
          <p14:tracePt t="24627" x="4757738" y="4759325"/>
          <p14:tracePt t="24632" x="4738688" y="4759325"/>
          <p14:tracePt t="24637" x="4733925" y="4759325"/>
          <p14:tracePt t="24644" x="4676775" y="4733925"/>
          <p14:tracePt t="24650" x="4664075" y="4727575"/>
          <p14:tracePt t="24659" x="4587875" y="4695825"/>
          <p14:tracePt t="24663" x="4556125" y="4676775"/>
          <p14:tracePt t="24673" x="4498975" y="4657725"/>
          <p14:tracePt t="24679" x="4429125" y="4627563"/>
          <p14:tracePt t="24682" x="4379913" y="4608513"/>
          <p14:tracePt t="24687" x="4297363" y="4589463"/>
          <p14:tracePt t="24691" x="4259263" y="4570413"/>
          <p14:tracePt t="24694" x="4214813" y="4557713"/>
          <p14:tracePt t="24696" x="4170363" y="4551363"/>
          <p14:tracePt t="24699" x="4132263" y="4538663"/>
          <p14:tracePt t="24703" x="4070350" y="4519613"/>
          <p14:tracePt t="24705" x="4032250" y="4506913"/>
          <p14:tracePt t="24707" x="4006850" y="4500563"/>
          <p14:tracePt t="24709" x="3975100" y="4487863"/>
          <p14:tracePt t="24711" x="3949700" y="4481513"/>
          <p14:tracePt t="24713" x="3930650" y="4475163"/>
          <p14:tracePt t="24716" x="3892550" y="4468813"/>
          <p14:tracePt t="24717" x="3886200" y="4462463"/>
          <p14:tracePt t="24720" x="3854450" y="4449763"/>
          <p14:tracePt t="24722" x="3841750" y="4443413"/>
          <p14:tracePt t="24724" x="3822700" y="4443413"/>
          <p14:tracePt t="24726" x="3810000" y="4437063"/>
          <p14:tracePt t="24727" x="3797300" y="4430713"/>
          <p14:tracePt t="24730" x="3784600" y="4430713"/>
          <p14:tracePt t="24733" x="3765550" y="4424363"/>
          <p14:tracePt t="24736" x="3759200" y="4424363"/>
          <p14:tracePt t="24737" x="3748088" y="4418013"/>
          <p14:tracePt t="24739" x="3741738" y="4418013"/>
          <p14:tracePt t="24741" x="3735388" y="4418013"/>
          <p14:tracePt t="24742" x="3729038" y="4418013"/>
          <p14:tracePt t="24744" x="3722688" y="4418013"/>
          <p14:tracePt t="24746" x="3716338" y="4418013"/>
          <p14:tracePt t="24748" x="3709988" y="4418013"/>
          <p14:tracePt t="24753" x="3690938" y="4418013"/>
          <p14:tracePt t="24758" x="3678238" y="4418013"/>
          <p14:tracePt t="24764" x="3671888" y="4418013"/>
          <p14:tracePt t="24767" x="3665538" y="4418013"/>
          <p14:tracePt t="24770" x="3652838" y="4418013"/>
          <p14:tracePt t="24772" x="3646488" y="4418013"/>
          <p14:tracePt t="24780" x="3633788" y="4424363"/>
          <p14:tracePt t="24783" x="3621088" y="4430713"/>
          <p14:tracePt t="24787" x="3608388" y="4443413"/>
          <p14:tracePt t="24792" x="3595688" y="4449763"/>
          <p14:tracePt t="24799" x="3576638" y="4462463"/>
          <p14:tracePt t="24803" x="3563938" y="4475163"/>
          <p14:tracePt t="24807" x="3557588" y="4481513"/>
          <p14:tracePt t="24813" x="3557588" y="4487863"/>
          <p14:tracePt t="24817" x="3532188" y="4500563"/>
          <p14:tracePt t="24820" x="3525838" y="4506913"/>
          <p14:tracePt t="24823" x="3525838" y="4513263"/>
          <p14:tracePt t="24829" x="3506788" y="4525963"/>
          <p14:tracePt t="24833" x="3500438" y="4525963"/>
          <p14:tracePt t="24835" x="3494088" y="4525963"/>
          <p14:tracePt t="24839" x="3487738" y="4532313"/>
          <p14:tracePt t="24842" x="3481388" y="4538663"/>
          <p14:tracePt t="24845" x="3475038" y="4545013"/>
          <p14:tracePt t="24848" x="3462338" y="4551363"/>
          <p14:tracePt t="24852" x="3455988" y="4551363"/>
          <p14:tracePt t="24855" x="3449638" y="4557713"/>
          <p14:tracePt t="24865" x="3443288" y="4564063"/>
          <p14:tracePt t="24871" x="3436938" y="4564063"/>
          <p14:tracePt t="24874" x="3430588" y="4564063"/>
          <p14:tracePt t="24898" x="3425825" y="4564063"/>
          <p14:tracePt t="24908" x="3419475" y="4564063"/>
          <p14:tracePt t="24913" x="3413125" y="4570413"/>
          <p14:tracePt t="24926" x="3406775" y="4570413"/>
          <p14:tracePt t="24931" x="3400425" y="4570413"/>
          <p14:tracePt t="24938" x="3394075" y="4570413"/>
          <p14:tracePt t="24944" x="3387725" y="4570413"/>
          <p14:tracePt t="24948" x="3381375" y="4570413"/>
          <p14:tracePt t="24954" x="3375025" y="4570413"/>
          <p14:tracePt t="24962" x="3368675" y="4576763"/>
          <p14:tracePt t="24966" x="3362325" y="4576763"/>
          <p14:tracePt t="24971" x="3349625" y="4583113"/>
          <p14:tracePt t="24975" x="3343275" y="4589463"/>
          <p14:tracePt t="24978" x="3336925" y="4589463"/>
          <p14:tracePt t="24983" x="3330575" y="4595813"/>
          <p14:tracePt t="24989" x="3317875" y="4602163"/>
          <p14:tracePt t="24993" x="3298825" y="4608513"/>
          <p14:tracePt t="24996" x="3279775" y="4627563"/>
          <p14:tracePt t="24999" x="3273425" y="4627563"/>
          <p14:tracePt t="25003" x="3260725" y="4632325"/>
          <p14:tracePt t="25008" x="3241675" y="4645025"/>
          <p14:tracePt t="25013" x="3222625" y="4645025"/>
          <p14:tracePt t="25022" x="3184525" y="4670425"/>
          <p14:tracePt t="25025" x="3152775" y="4683125"/>
          <p14:tracePt t="25032" x="3127375" y="4695825"/>
          <p14:tracePt t="25035" x="3108325" y="4702175"/>
          <p14:tracePt t="25040" x="3078163" y="4708525"/>
          <p14:tracePt t="25044" x="3065463" y="4714875"/>
          <p14:tracePt t="25051" x="3001963" y="4721225"/>
          <p14:tracePt t="25055" x="2957513" y="4721225"/>
          <p14:tracePt t="25059" x="2925763" y="4721225"/>
          <p14:tracePt t="25063" x="2894013" y="4727575"/>
          <p14:tracePt t="25068" x="2862263" y="4727575"/>
          <p14:tracePt t="25071" x="2811463" y="4727575"/>
          <p14:tracePt t="25075" x="2768600" y="4733925"/>
          <p14:tracePt t="25083" x="2705100" y="4733925"/>
          <p14:tracePt t="25088" x="2641600" y="4740275"/>
          <p14:tracePt t="25091" x="2578100" y="4746625"/>
          <p14:tracePt t="25096" x="2540000" y="4746625"/>
          <p14:tracePt t="25099" x="2489200" y="4752975"/>
          <p14:tracePt t="25103" x="2446338" y="4752975"/>
          <p14:tracePt t="25106" x="2420938" y="4752975"/>
          <p14:tracePt t="25112" x="2370138" y="4752975"/>
          <p14:tracePt t="25117" x="2344738" y="4752975"/>
          <p14:tracePt t="25122" x="2306638" y="4752975"/>
          <p14:tracePt t="25127" x="2293938" y="4752975"/>
          <p14:tracePt t="25129" x="2287588" y="4752975"/>
          <p14:tracePt t="25133" x="2274888" y="4746625"/>
          <p14:tracePt t="25146" x="2255838" y="4733925"/>
          <p14:tracePt t="25149" x="2255838" y="4727575"/>
          <p14:tracePt t="25158" x="2255838" y="4721225"/>
          <p14:tracePt t="25166" x="2249488" y="4714875"/>
          <p14:tracePt t="25174" x="2249488" y="4695825"/>
          <p14:tracePt t="25178" x="2249488" y="4683125"/>
          <p14:tracePt t="25181" x="2249488" y="4670425"/>
          <p14:tracePt t="25186" x="2249488" y="4657725"/>
          <p14:tracePt t="25191" x="2255838" y="4627563"/>
          <p14:tracePt t="25194" x="2255838" y="4621213"/>
          <p14:tracePt t="25197" x="2262188" y="4608513"/>
          <p14:tracePt t="25199" x="2268538" y="4595813"/>
          <p14:tracePt t="25202" x="2274888" y="4583113"/>
          <p14:tracePt t="25209" x="2319338" y="4545013"/>
          <p14:tracePt t="25214" x="2344738" y="4525963"/>
          <p14:tracePt t="25216" x="2376488" y="4500563"/>
          <p14:tracePt t="25219" x="2408238" y="4487863"/>
          <p14:tracePt t="25221" x="2427288" y="4481513"/>
          <p14:tracePt t="25223" x="2446338" y="4468813"/>
          <p14:tracePt t="25228" x="2489200" y="4449763"/>
          <p14:tracePt t="25235" x="2565400" y="4430713"/>
          <p14:tracePt t="25243" x="2686050" y="4405313"/>
          <p14:tracePt t="25252" x="2792413" y="4386263"/>
          <p14:tracePt t="25259" x="2894013" y="4379913"/>
          <p14:tracePt t="25267" x="2989263" y="4379913"/>
          <p14:tracePt t="25274" x="3090863" y="4373563"/>
          <p14:tracePt t="25280" x="3165475" y="4373563"/>
          <p14:tracePt t="25287" x="3216275" y="4373563"/>
          <p14:tracePt t="25290" x="3286125" y="4373563"/>
          <p14:tracePt t="25294" x="3317875" y="4373563"/>
          <p14:tracePt t="25300" x="3375025" y="4373563"/>
          <p14:tracePt t="25304" x="3413125" y="4373563"/>
          <p14:tracePt t="25307" x="3436938" y="4373563"/>
          <p14:tracePt t="25309" x="3468688" y="4379913"/>
          <p14:tracePt t="25316" x="3500438" y="4379913"/>
          <p14:tracePt t="25321" x="3570288" y="4386263"/>
          <p14:tracePt t="25323" x="3589338" y="4392613"/>
          <p14:tracePt t="25326" x="3614738" y="4398963"/>
          <p14:tracePt t="25329" x="3627438" y="4398963"/>
          <p14:tracePt t="25333" x="3646488" y="4398963"/>
          <p14:tracePt t="25337" x="3659188" y="4398963"/>
          <p14:tracePt t="25341" x="3678238" y="4405313"/>
          <p14:tracePt t="25346" x="3697288" y="4405313"/>
          <p14:tracePt t="25352" x="3703638" y="4418013"/>
          <p14:tracePt t="25378" x="3709988" y="4418013"/>
          <p14:tracePt t="25388" x="3716338" y="4418013"/>
          <p14:tracePt t="25390" x="3716338" y="4424363"/>
          <p14:tracePt t="25398" x="3722688" y="4424363"/>
          <p14:tracePt t="25404" x="3729038" y="4430713"/>
          <p14:tracePt t="25412" x="3735388" y="4437063"/>
          <p14:tracePt t="25417" x="3741738" y="4443413"/>
          <p14:tracePt t="25421" x="3754438" y="4449763"/>
          <p14:tracePt t="25428" x="3765550" y="4462463"/>
          <p14:tracePt t="25431" x="3784600" y="4468813"/>
          <p14:tracePt t="25433" x="3790950" y="4475163"/>
          <p14:tracePt t="25441" x="3810000" y="4481513"/>
          <p14:tracePt t="25446" x="3835400" y="4481513"/>
          <p14:tracePt t="25450" x="3848100" y="4487863"/>
          <p14:tracePt t="25455" x="3873500" y="4494213"/>
          <p14:tracePt t="25462" x="3886200" y="4494213"/>
          <p14:tracePt t="25465" x="3911600" y="4494213"/>
          <p14:tracePt t="25476" x="3943350" y="4494213"/>
          <p14:tracePt t="25478" x="3949700" y="4487863"/>
          <p14:tracePt t="25481" x="3962400" y="4487863"/>
          <p14:tracePt t="25487" x="3968750" y="4487863"/>
          <p14:tracePt t="25493" x="3987800" y="4468813"/>
          <p14:tracePt t="25497" x="4006850" y="4456113"/>
          <p14:tracePt t="25502" x="4032250" y="4443413"/>
          <p14:tracePt t="25506" x="4064000" y="4418013"/>
          <p14:tracePt t="25509" x="4076700" y="4411663"/>
          <p14:tracePt t="25512" x="4094163" y="4398963"/>
          <p14:tracePt t="25515" x="4119563" y="4379913"/>
          <p14:tracePt t="25519" x="4144963" y="4360863"/>
          <p14:tracePt t="25525" x="4208463" y="4329113"/>
          <p14:tracePt t="25529" x="4246563" y="4303713"/>
          <p14:tracePt t="25531" x="4284663" y="4291013"/>
          <p14:tracePt t="25535" x="4316413" y="4273550"/>
          <p14:tracePt t="25538" x="4354513" y="4260850"/>
          <p14:tracePt t="25540" x="4392613" y="4248150"/>
          <p14:tracePt t="25542" x="4416425" y="4241800"/>
          <p14:tracePt t="25545" x="4454525" y="4229100"/>
          <p14:tracePt t="25549" x="4492625" y="4216400"/>
          <p14:tracePt t="25552" x="4537075" y="4210050"/>
          <p14:tracePt t="25555" x="4575175" y="4197350"/>
          <p14:tracePt t="25558" x="4600575" y="4197350"/>
          <p14:tracePt t="25560" x="4625975" y="4191000"/>
          <p14:tracePt t="25561" x="4657725" y="4191000"/>
          <p14:tracePt t="25565" x="4689475" y="4191000"/>
          <p14:tracePt t="25567" x="4727575" y="4184650"/>
          <p14:tracePt t="25569" x="4738688" y="4184650"/>
          <p14:tracePt t="25572" x="4776788" y="4184650"/>
          <p14:tracePt t="25573" x="4783138" y="4184650"/>
          <p14:tracePt t="25575" x="4802188" y="4184650"/>
          <p14:tracePt t="25577" x="4814888" y="4184650"/>
          <p14:tracePt t="25581" x="4840288" y="4184650"/>
          <p14:tracePt t="25584" x="4859338" y="4184650"/>
          <p14:tracePt t="25586" x="4865688" y="4184650"/>
          <p14:tracePt t="25588" x="4878388" y="4184650"/>
          <p14:tracePt t="25589" x="4891088" y="4184650"/>
          <p14:tracePt t="25592" x="4903788" y="4184650"/>
          <p14:tracePt t="25597" x="4916488" y="4184650"/>
          <p14:tracePt t="25606" x="4929188" y="4184650"/>
          <p14:tracePt t="25628" x="4935538" y="4184650"/>
          <p14:tracePt t="25654" x="4935538" y="4191000"/>
          <p14:tracePt t="25656" x="4935538" y="4203700"/>
          <p14:tracePt t="25660" x="4941888" y="4216400"/>
          <p14:tracePt t="25663" x="4941888" y="4235450"/>
          <p14:tracePt t="25665" x="4941888" y="4254500"/>
          <p14:tracePt t="25667" x="4941888" y="4273550"/>
          <p14:tracePt t="25670" x="4935538" y="4297363"/>
          <p14:tracePt t="25675" x="4922838" y="4341813"/>
          <p14:tracePt t="25677" x="4916488" y="4367213"/>
          <p14:tracePt t="25679" x="4903788" y="4405313"/>
          <p14:tracePt t="25681" x="4897438" y="4430713"/>
          <p14:tracePt t="25683" x="4884738" y="4456113"/>
          <p14:tracePt t="25686" x="4872038" y="4468813"/>
          <p14:tracePt t="25690" x="4833938" y="4538663"/>
          <p14:tracePt t="25692" x="4814888" y="4557713"/>
          <p14:tracePt t="25694" x="4783138" y="4583113"/>
          <p14:tracePt t="25696" x="4764088" y="4602163"/>
          <p14:tracePt t="25698" x="4745038" y="4632325"/>
          <p14:tracePt t="25700" x="4721225" y="4651375"/>
          <p14:tracePt t="25703" x="4714875" y="4657725"/>
          <p14:tracePt t="25707" x="4651375" y="4708525"/>
          <p14:tracePt t="25710" x="4613275" y="4727575"/>
          <p14:tracePt t="25712" x="4594225" y="4740275"/>
          <p14:tracePt t="25714" x="4575175" y="4746625"/>
          <p14:tracePt t="25716" x="4549775" y="4759325"/>
          <p14:tracePt t="25718" x="4524375" y="4772025"/>
          <p14:tracePt t="25722" x="4492625" y="4778375"/>
          <p14:tracePt t="25725" x="4467225" y="4784725"/>
          <p14:tracePt t="25726" x="4448175" y="4784725"/>
          <p14:tracePt t="25728" x="4429125" y="4791075"/>
          <p14:tracePt t="25730" x="4416425" y="4791075"/>
          <p14:tracePt t="25732" x="4392613" y="4791075"/>
          <p14:tracePt t="25734" x="4367213" y="4791075"/>
          <p14:tracePt t="25737" x="4348163" y="4791075"/>
          <p14:tracePt t="25738" x="4329113" y="4791075"/>
          <p14:tracePt t="25740" x="4310063" y="4791075"/>
          <p14:tracePt t="25742" x="4284663" y="4791075"/>
          <p14:tracePt t="25744" x="4259263" y="4791075"/>
          <p14:tracePt t="25746" x="4246563" y="4791075"/>
          <p14:tracePt t="25748" x="4221163" y="4791075"/>
          <p14:tracePt t="25750" x="4195763" y="4791075"/>
          <p14:tracePt t="25756" x="4132263" y="4772025"/>
          <p14:tracePt t="25759" x="4087813" y="4759325"/>
          <p14:tracePt t="25762" x="4051300" y="4746625"/>
          <p14:tracePt t="25765" x="4013200" y="4727575"/>
          <p14:tracePt t="25768" x="3956050" y="4714875"/>
          <p14:tracePt t="25771" x="3911600" y="4695825"/>
          <p14:tracePt t="25773" x="3879850" y="4683125"/>
          <p14:tracePt t="25775" x="3835400" y="4651375"/>
          <p14:tracePt t="25778" x="3803650" y="4638675"/>
          <p14:tracePt t="25780" x="3748088" y="4621213"/>
          <p14:tracePt t="25782" x="3716338" y="4608513"/>
          <p14:tracePt t="25787" x="3652838" y="4576763"/>
          <p14:tracePt t="25790" x="3621088" y="4557713"/>
          <p14:tracePt t="25792" x="3576638" y="4538663"/>
          <p14:tracePt t="25794" x="3551238" y="4525963"/>
          <p14:tracePt t="25797" x="3525838" y="4506913"/>
          <p14:tracePt t="25800" x="3494088" y="4494213"/>
          <p14:tracePt t="25801" x="3475038" y="4481513"/>
          <p14:tracePt t="25803" x="3462338" y="4468813"/>
          <p14:tracePt t="25805" x="3449638" y="4456113"/>
          <p14:tracePt t="25807" x="3443288" y="4449763"/>
          <p14:tracePt t="25808" x="3430588" y="4443413"/>
          <p14:tracePt t="25810" x="3425825" y="4437063"/>
          <p14:tracePt t="25811" x="3419475" y="4424363"/>
          <p14:tracePt t="25813" x="3406775" y="4411663"/>
          <p14:tracePt t="25816" x="3394075" y="4411663"/>
          <p14:tracePt t="25818" x="3387725" y="4398963"/>
          <p14:tracePt t="25820" x="3381375" y="4386263"/>
          <p14:tracePt t="25823" x="3381375" y="4373563"/>
          <p14:tracePt t="25825" x="3375025" y="4367213"/>
          <p14:tracePt t="25827" x="3375025" y="4360863"/>
          <p14:tracePt t="25831" x="3375025" y="4354513"/>
          <p14:tracePt t="25833" x="3375025" y="4341813"/>
          <p14:tracePt t="25834" x="3375025" y="4335463"/>
          <p14:tracePt t="25837" x="3375025" y="4322763"/>
          <p14:tracePt t="25841" x="3375025" y="4310063"/>
          <p14:tracePt t="25842" x="3375025" y="4303713"/>
          <p14:tracePt t="25844" x="3375025" y="4291013"/>
          <p14:tracePt t="25847" x="3375025" y="4279900"/>
          <p14:tracePt t="25849" x="3375025" y="4267200"/>
          <p14:tracePt t="25851" x="3375025" y="4254500"/>
          <p14:tracePt t="25854" x="3375025" y="4241800"/>
          <p14:tracePt t="25856" x="3381375" y="4229100"/>
          <p14:tracePt t="25858" x="3394075" y="4216400"/>
          <p14:tracePt t="25860" x="3400425" y="4203700"/>
          <p14:tracePt t="25863" x="3406775" y="4191000"/>
          <p14:tracePt t="25865" x="3413125" y="4184650"/>
          <p14:tracePt t="25869" x="3430588" y="4152900"/>
          <p14:tracePt t="25872" x="3449638" y="4133850"/>
          <p14:tracePt t="25875" x="3455988" y="4114800"/>
          <p14:tracePt t="25882" x="3500438" y="4083050"/>
          <p14:tracePt t="25885" x="3525838" y="4057650"/>
          <p14:tracePt t="25889" x="3576638" y="4038600"/>
          <p14:tracePt t="25894" x="3614738" y="4013200"/>
          <p14:tracePt t="25898" x="3640138" y="4006850"/>
          <p14:tracePt t="25901" x="3684588" y="3994150"/>
          <p14:tracePt t="25904" x="3722688" y="3981450"/>
          <p14:tracePt t="25907" x="3759200" y="3975100"/>
          <p14:tracePt t="25915" x="3854450" y="3968750"/>
          <p14:tracePt t="25919" x="3911600" y="3968750"/>
          <p14:tracePt t="25923" x="3994150" y="3968750"/>
          <p14:tracePt t="25929" x="4087813" y="3968750"/>
          <p14:tracePt t="25933" x="4170363" y="3968750"/>
          <p14:tracePt t="25937" x="4208463" y="3968750"/>
          <p14:tracePt t="25943" x="4354513" y="4013200"/>
          <p14:tracePt t="25948" x="4435475" y="4044950"/>
          <p14:tracePt t="25952" x="4492625" y="4064000"/>
          <p14:tracePt t="25958" x="4587875" y="4121150"/>
          <p14:tracePt t="25962" x="4657725" y="4159250"/>
          <p14:tracePt t="25966" x="4689475" y="4191000"/>
          <p14:tracePt t="25969" x="4727575" y="4216400"/>
          <p14:tracePt t="25978" x="4814888" y="4303713"/>
          <p14:tracePt t="25983" x="4852988" y="4348163"/>
          <p14:tracePt t="25989" x="4884738" y="4386263"/>
          <p14:tracePt t="25995" x="4910138" y="4443413"/>
          <p14:tracePt t="26000" x="4922838" y="4462463"/>
          <p14:tracePt t="26008" x="4922838" y="4475163"/>
          <p14:tracePt t="26013" x="4922838" y="4481513"/>
          <p14:tracePt t="26018" x="4922838" y="4494213"/>
          <p14:tracePt t="26026" x="4922838" y="4500563"/>
          <p14:tracePt t="26035" x="4922838" y="4506913"/>
          <p14:tracePt t="26041" x="4922838" y="4513263"/>
          <p14:tracePt t="26046" x="4916488" y="4513263"/>
          <p14:tracePt t="26052" x="4897438" y="4525963"/>
          <p14:tracePt t="26056" x="4891088" y="4525963"/>
          <p14:tracePt t="26060" x="4872038" y="4532313"/>
          <p14:tracePt t="26064" x="4865688" y="4532313"/>
          <p14:tracePt t="26072" x="4833938" y="4538663"/>
          <p14:tracePt t="26077" x="4808538" y="4545013"/>
          <p14:tracePt t="26081" x="4795838" y="4551363"/>
          <p14:tracePt t="26086" x="4757738" y="4564063"/>
          <p14:tracePt t="26091" x="4738688" y="4570413"/>
          <p14:tracePt t="26096" x="4721225" y="4583113"/>
          <p14:tracePt t="26105" x="4657725" y="4595813"/>
          <p14:tracePt t="26109" x="4645025" y="4595813"/>
          <p14:tracePt t="26115" x="4625975" y="4595813"/>
          <p14:tracePt t="26120" x="4619625" y="4595813"/>
          <p14:tracePt t="26132" x="4600575" y="4602163"/>
          <p14:tracePt t="26140" x="4587875" y="4602163"/>
          <p14:tracePt t="26147" x="4581525" y="4602163"/>
          <p14:tracePt t="26155" x="4568825" y="4602163"/>
          <p14:tracePt t="26187" x="4568825" y="4595813"/>
          <p14:tracePt t="26201" x="4568825" y="4589463"/>
          <p14:tracePt t="26213" x="4568825" y="4583113"/>
          <p14:tracePt t="26226" x="4568825" y="4576763"/>
          <p14:tracePt t="26238" x="4575175" y="4576763"/>
          <p14:tracePt t="26248" x="4587875" y="4576763"/>
          <p14:tracePt t="26254" x="4594225" y="4576763"/>
          <p14:tracePt t="26262" x="4600575" y="4576763"/>
          <p14:tracePt t="26267" x="4613275" y="4576763"/>
          <p14:tracePt t="26276" x="4632325" y="4576763"/>
          <p14:tracePt t="26283" x="4638675" y="4576763"/>
          <p14:tracePt t="26290" x="4657725" y="4576763"/>
          <p14:tracePt t="26295" x="4664075" y="4576763"/>
          <p14:tracePt t="26298" x="4670425" y="4576763"/>
          <p14:tracePt t="26306" x="4676775" y="4576763"/>
          <p14:tracePt t="26312" x="4683125" y="4576763"/>
          <p14:tracePt t="26315" x="4689475" y="4576763"/>
          <p14:tracePt t="26323" x="4695825" y="4576763"/>
          <p14:tracePt t="26325" x="4702175" y="4576763"/>
          <p14:tracePt t="26330" x="4702175" y="4570413"/>
          <p14:tracePt t="26337" x="4708525" y="4570413"/>
          <p14:tracePt t="26342" x="4714875" y="4564063"/>
          <p14:tracePt t="26345" x="4721225" y="4557713"/>
          <p14:tracePt t="26354" x="4727575" y="4557713"/>
          <p14:tracePt t="26358" x="4733925" y="4551363"/>
          <p14:tracePt t="26362" x="4738688" y="4551363"/>
          <p14:tracePt t="26368" x="4745038" y="4538663"/>
          <p14:tracePt t="26442" x="4745038" y="4551363"/>
          <p14:tracePt t="26449" x="4745038" y="4564063"/>
          <p14:tracePt t="26457" x="4745038" y="4589463"/>
          <p14:tracePt t="26462" x="4745038" y="4608513"/>
          <p14:tracePt t="26467" x="4745038" y="4621213"/>
          <p14:tracePt t="26472" x="4745038" y="4627563"/>
          <p14:tracePt t="26479" x="4738688" y="4638675"/>
          <p14:tracePt t="26488" x="4738688" y="4651375"/>
          <p14:tracePt t="26492" x="4733925" y="4664075"/>
          <p14:tracePt t="26771" x="4733925" y="4676775"/>
          <p14:tracePt t="26780" x="4733925" y="4721225"/>
          <p14:tracePt t="26788" x="4733925" y="4746625"/>
          <p14:tracePt t="26799" x="4751388" y="4822825"/>
          <p14:tracePt t="26810" x="4770438" y="4854575"/>
          <p14:tracePt t="26820" x="4795838" y="4905375"/>
          <p14:tracePt t="26829" x="4814888" y="4924425"/>
          <p14:tracePt t="26835" x="4821238" y="4930775"/>
          <p14:tracePt t="26846" x="4827588" y="4930775"/>
          <p14:tracePt t="26875" x="4833938" y="4930775"/>
          <p14:tracePt t="26885" x="4846638" y="4930775"/>
          <p14:tracePt t="26890" x="4852988" y="4924425"/>
          <p14:tracePt t="26896" x="4859338" y="4911725"/>
          <p14:tracePt t="26906" x="4878388" y="4892675"/>
          <p14:tracePt t="26912" x="4878388" y="4879975"/>
          <p14:tracePt t="26918" x="4884738" y="4873625"/>
          <p14:tracePt t="26923" x="4891088" y="4860925"/>
          <p14:tracePt t="26927" x="4897438" y="4854575"/>
          <p14:tracePt t="26937" x="4910138" y="4841875"/>
          <p14:tracePt t="26942" x="4916488" y="4829175"/>
          <p14:tracePt t="26947" x="4916488" y="4822825"/>
          <p14:tracePt t="26952" x="4922838" y="4816475"/>
          <p14:tracePt t="26956" x="4922838" y="4810125"/>
          <p14:tracePt t="26959" x="4922838" y="4803775"/>
          <p14:tracePt t="26966" x="4929188" y="4803775"/>
          <p14:tracePt t="27087" x="4929188" y="4816475"/>
          <p14:tracePt t="27095" x="4929188" y="4841875"/>
          <p14:tracePt t="27102" x="4929188" y="4879975"/>
          <p14:tracePt t="27112" x="4935538" y="4949825"/>
          <p14:tracePt t="27118" x="4941888" y="5005388"/>
          <p14:tracePt t="27128" x="4948238" y="5087938"/>
          <p14:tracePt t="27138" x="4954588" y="5138738"/>
          <p14:tracePt t="27143" x="4954588" y="5176838"/>
          <p14:tracePt t="27148" x="4960938" y="5189538"/>
          <p14:tracePt t="27155" x="4960938" y="5208588"/>
          <p14:tracePt t="27161" x="4960938" y="5221288"/>
          <p14:tracePt t="27214" x="4967288" y="5221288"/>
          <p14:tracePt t="27223" x="4973638" y="5208588"/>
          <p14:tracePt t="27227" x="4979988" y="5202238"/>
          <p14:tracePt t="27235" x="4986338" y="5195888"/>
          <p14:tracePt t="27249" x="4992688" y="5189538"/>
          <p14:tracePt t="27339" x="4992688" y="5176838"/>
          <p14:tracePt t="27381" x="4999038" y="5170488"/>
          <p14:tracePt t="27390" x="4999038" y="5164138"/>
          <p14:tracePt t="27396" x="4999038" y="5157788"/>
          <p14:tracePt t="27410" x="4999038" y="5151438"/>
          <p14:tracePt t="27568" x="4999038" y="5145088"/>
          <p14:tracePt t="27574" x="4999038" y="5126038"/>
          <p14:tracePt t="27584" x="5005388" y="5113338"/>
          <p14:tracePt t="27595" x="5005388" y="5106988"/>
          <p14:tracePt t="27600" x="5011738" y="5100638"/>
          <p14:tracePt t="27608" x="5011738" y="5094288"/>
          <p14:tracePt t="27613" x="5011738" y="5087938"/>
          <p14:tracePt t="27624" x="5011738" y="5081588"/>
          <p14:tracePt t="27628" x="5018088" y="5075238"/>
          <p14:tracePt t="27800" x="5018088" y="5094288"/>
          <p14:tracePt t="27807" x="5018088" y="5113338"/>
          <p14:tracePt t="27815" x="5018088" y="5145088"/>
          <p14:tracePt t="27823" x="5005388" y="5183188"/>
          <p14:tracePt t="27835" x="5005388" y="5208588"/>
          <p14:tracePt t="27845" x="4999038" y="5214938"/>
          <p14:tracePt t="27899" x="4999038" y="5208588"/>
          <p14:tracePt t="27913" x="4999038" y="5176838"/>
          <p14:tracePt t="27925" x="5018088" y="5132388"/>
          <p14:tracePt t="27932" x="5030788" y="5113338"/>
          <p14:tracePt t="27940" x="5037138" y="5087938"/>
          <p14:tracePt t="27946" x="5037138" y="5068888"/>
          <p14:tracePt t="27951" x="5043488" y="5056188"/>
          <p14:tracePt t="27962" x="5062538" y="5024438"/>
          <p14:tracePt t="27971" x="5067300" y="4986338"/>
          <p14:tracePt t="27976" x="5073650" y="4973638"/>
          <p14:tracePt t="27981" x="5080000" y="4956175"/>
          <p14:tracePt t="27987" x="5086350" y="4949825"/>
          <p14:tracePt t="27992" x="5099050" y="4924425"/>
          <p14:tracePt t="27996" x="5105400" y="4911725"/>
          <p14:tracePt t="28006" x="5111750" y="4899025"/>
          <p14:tracePt t="28011" x="5111750" y="4886325"/>
          <p14:tracePt t="28016" x="5124450" y="4873625"/>
          <p14:tracePt t="28023" x="5130800" y="4873625"/>
          <p14:tracePt t="28195" x="5124450" y="4873625"/>
          <p14:tracePt t="28250" x="5118100" y="4873625"/>
          <p14:tracePt t="28257" x="5118100" y="4860925"/>
          <p14:tracePt t="28265" x="5111750" y="4848225"/>
          <p14:tracePt t="28271" x="5111750" y="4841875"/>
          <p14:tracePt t="28276" x="5105400" y="4835525"/>
          <p14:tracePt t="28289" x="5099050" y="4829175"/>
          <p14:tracePt t="28293" x="5099050" y="4822825"/>
          <p14:tracePt t="28304" x="5099050" y="4810125"/>
          <p14:tracePt t="28311" x="5099050" y="4803775"/>
          <p14:tracePt t="28454" x="5092700" y="4797425"/>
          <p14:tracePt t="28478" x="5092700" y="4829175"/>
          <p14:tracePt t="28482" x="5086350" y="4848225"/>
          <p14:tracePt t="28494" x="5086350" y="4886325"/>
          <p14:tracePt t="28500" x="5086350" y="4918075"/>
          <p14:tracePt t="28509" x="5105400" y="4956175"/>
          <p14:tracePt t="28513" x="5105400" y="4962525"/>
          <p14:tracePt t="28524" x="5111750" y="4992688"/>
          <p14:tracePt t="28528" x="5118100" y="4999038"/>
          <p14:tracePt t="28535" x="5118100" y="5011738"/>
          <p14:tracePt t="28539" x="5118100" y="5018088"/>
          <p14:tracePt t="28546" x="5124450" y="5024438"/>
          <p14:tracePt t="28551" x="5130800" y="5037138"/>
          <p14:tracePt t="28559" x="5137150" y="5037138"/>
          <p14:tracePt t="28566" x="5149850" y="5043488"/>
          <p14:tracePt t="28569" x="5156200" y="5043488"/>
          <p14:tracePt t="28574" x="5168900" y="5049838"/>
          <p14:tracePt t="28581" x="5187950" y="5056188"/>
          <p14:tracePt t="28585" x="5200650" y="5062538"/>
          <p14:tracePt t="28589" x="5226050" y="5075238"/>
          <p14:tracePt t="28593" x="5245100" y="5075238"/>
          <p14:tracePt t="28600" x="5283200" y="5087938"/>
          <p14:tracePt t="28606" x="5314950" y="5094288"/>
          <p14:tracePt t="28613" x="5346700" y="5106988"/>
          <p14:tracePt t="28616" x="5365750" y="5113338"/>
          <p14:tracePt t="28620" x="5384800" y="5126038"/>
          <p14:tracePt t="28624" x="5414963" y="5132388"/>
          <p14:tracePt t="28632" x="5446713" y="5138738"/>
          <p14:tracePt t="28638" x="5465763" y="5145088"/>
          <p14:tracePt t="28645" x="5516563" y="5164138"/>
          <p14:tracePt t="28649" x="5554663" y="5164138"/>
          <p14:tracePt t="28654" x="5567363" y="5170488"/>
          <p14:tracePt t="28662" x="5624513" y="5176838"/>
          <p14:tracePt t="28668" x="5656263" y="5183188"/>
          <p14:tracePt t="28675" x="5713413" y="5189538"/>
          <p14:tracePt t="28679" x="5737225" y="5189538"/>
          <p14:tracePt t="28682" x="5749925" y="5189538"/>
          <p14:tracePt t="28687" x="5768975" y="5189538"/>
          <p14:tracePt t="28694" x="5800725" y="5189538"/>
          <p14:tracePt t="28698" x="5813425" y="5189538"/>
          <p14:tracePt t="28701" x="5826125" y="5189538"/>
          <p14:tracePt t="28706" x="5838825" y="5189538"/>
          <p14:tracePt t="28710" x="5857875" y="5195888"/>
          <p14:tracePt t="28719" x="5876925" y="5195888"/>
          <p14:tracePt t="28726" x="5889625" y="5195888"/>
          <p14:tracePt t="28732" x="5902325" y="5195888"/>
          <p14:tracePt t="28736" x="5908675" y="5195888"/>
          <p14:tracePt t="28740" x="5915025" y="5195888"/>
          <p14:tracePt t="28745" x="5927725" y="5189538"/>
          <p14:tracePt t="28748" x="5934075" y="5189538"/>
          <p14:tracePt t="28750" x="5940425" y="5189538"/>
          <p14:tracePt t="28756" x="5953125" y="5189538"/>
          <p14:tracePt t="28759" x="5953125" y="5183188"/>
          <p14:tracePt t="28761" x="5959475" y="5183188"/>
          <p14:tracePt t="28768" x="5965825" y="5183188"/>
          <p14:tracePt t="28771" x="5972175" y="5183188"/>
          <p14:tracePt t="28786" x="5978525" y="5183188"/>
          <p14:tracePt t="28793" x="5984875" y="5183188"/>
          <p14:tracePt t="28801" x="5991225" y="5183188"/>
          <p14:tracePt t="28806" x="5991225" y="5195888"/>
          <p14:tracePt t="28808" x="5997575" y="5202238"/>
          <p14:tracePt t="28811" x="6003925" y="5208588"/>
          <p14:tracePt t="28818" x="6016625" y="5227638"/>
          <p14:tracePt t="28823" x="6029325" y="5259388"/>
          <p14:tracePt t="28827" x="6042025" y="5265738"/>
          <p14:tracePt t="28832" x="6053138" y="5284788"/>
          <p14:tracePt t="28837" x="6072188" y="5314950"/>
          <p14:tracePt t="28841" x="6078538" y="5314950"/>
          <p14:tracePt t="28844" x="6084888" y="5321300"/>
          <p14:tracePt t="28851" x="6097588" y="5340350"/>
          <p14:tracePt t="28854" x="6110288" y="5353050"/>
          <p14:tracePt t="28858" x="6122988" y="5365750"/>
          <p14:tracePt t="28863" x="6135688" y="5372100"/>
          <p14:tracePt t="28866" x="6142038" y="5378450"/>
          <p14:tracePt t="28869" x="6148388" y="5384800"/>
          <p14:tracePt t="28874" x="6154738" y="5384800"/>
          <p14:tracePt t="28880" x="6161088" y="5384800"/>
          <p14:tracePt t="28913" x="6173788" y="5391150"/>
          <p14:tracePt t="28934" x="6180138" y="5391150"/>
          <p14:tracePt t="28940" x="6192838" y="5391150"/>
          <p14:tracePt t="28951" x="6211888" y="5391150"/>
          <p14:tracePt t="28958" x="6230938" y="5391150"/>
          <p14:tracePt t="28964" x="6243638" y="5391150"/>
          <p14:tracePt t="28969" x="6262688" y="5391150"/>
          <p14:tracePt t="28978" x="6275388" y="5391150"/>
          <p14:tracePt t="28982" x="6300788" y="5391150"/>
          <p14:tracePt t="28987" x="6313488" y="5391150"/>
          <p14:tracePt t="28992" x="6319838" y="5391150"/>
          <p14:tracePt t="28995" x="6332538" y="5391150"/>
          <p14:tracePt t="29006" x="6345238" y="5391150"/>
          <p14:tracePt t="29010" x="6357938" y="5391150"/>
          <p14:tracePt t="29015" x="6364288" y="5391150"/>
          <p14:tracePt t="29020" x="6375400" y="5391150"/>
          <p14:tracePt t="29024" x="6388100" y="5391150"/>
          <p14:tracePt t="29029" x="6394450" y="5391150"/>
          <p14:tracePt t="29033" x="6400800" y="5391150"/>
          <p14:tracePt t="29044" x="6413500" y="5391150"/>
          <p14:tracePt t="29048" x="6419850" y="5391150"/>
          <p14:tracePt t="29064" x="6426200" y="5391150"/>
          <p14:tracePt t="29084" x="6438900" y="5397500"/>
          <p14:tracePt t="29101" x="6451600" y="5397500"/>
          <p14:tracePt t="29121" x="6457950" y="5397500"/>
          <p14:tracePt t="29127" x="6457950" y="5403850"/>
          <p14:tracePt t="29137" x="6477000" y="5422900"/>
          <p14:tracePt t="29148" x="6483350" y="5429250"/>
          <p14:tracePt t="29153" x="6496050" y="5435600"/>
          <p14:tracePt t="29167" x="6502400" y="5435600"/>
          <p14:tracePt t="29251" x="6508750" y="5435600"/>
          <p14:tracePt t="29259" x="6521450" y="5435600"/>
          <p14:tracePt t="29269" x="6527800" y="5435600"/>
          <p14:tracePt t="29292" x="6534150" y="5435600"/>
          <p14:tracePt t="29481" x="6540500" y="5435600"/>
          <p14:tracePt t="29636" x="6546850" y="5435600"/>
          <p14:tracePt t="29677" x="6553200" y="5435600"/>
          <p14:tracePt t="29688" x="6565900" y="5435600"/>
          <p14:tracePt t="29699" x="6572250" y="5441950"/>
          <p14:tracePt t="29706" x="6578600" y="5441950"/>
          <p14:tracePt t="29776" x="6578600" y="5448300"/>
          <p14:tracePt t="29786" x="6578600" y="5454650"/>
          <p14:tracePt t="29793" x="6578600" y="5461000"/>
          <p14:tracePt t="29800" x="6584950" y="54673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ISSUES – 02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創建整疊撲克牌</a:t>
            </a:r>
            <a:endParaRPr lang="zh-TW" altLang="en-US" baseline="-25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516743"/>
            <a:ext cx="7605100" cy="5341257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n-lt"/>
                <a:cs typeface="Times New Roman" panose="02020603050405020304" pitchFamily="18" charset="0"/>
              </a:rPr>
              <a:t>Class </a:t>
            </a:r>
            <a:r>
              <a:rPr lang="en-US" altLang="zh-TW" b="1" dirty="0" err="1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DeckOfCards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 should provide: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List of Cards </a:t>
            </a:r>
            <a:r>
              <a:rPr lang="en-US" altLang="zh-TW" dirty="0"/>
              <a:t>named </a:t>
            </a:r>
            <a:r>
              <a:rPr lang="en-US" altLang="zh-TW" dirty="0">
                <a:solidFill>
                  <a:srgbClr val="FFFF00"/>
                </a:solidFill>
              </a:rPr>
              <a:t>deck</a:t>
            </a:r>
            <a:r>
              <a:rPr lang="en-US" altLang="zh-TW" dirty="0"/>
              <a:t> to store the Cards.</a:t>
            </a:r>
          </a:p>
          <a:p>
            <a:pPr lvl="2"/>
            <a:r>
              <a:rPr lang="en-US" altLang="zh-TW" dirty="0"/>
              <a:t>An integer </a:t>
            </a:r>
            <a:r>
              <a:rPr lang="en-US" altLang="zh-TW" b="1" dirty="0" err="1">
                <a:solidFill>
                  <a:srgbClr val="FFFF00"/>
                </a:solidFill>
              </a:rPr>
              <a:t>currentCard</a:t>
            </a:r>
            <a:r>
              <a:rPr lang="en-US" altLang="zh-TW" dirty="0"/>
              <a:t> representing the next card to deal.</a:t>
            </a:r>
          </a:p>
          <a:p>
            <a:pPr lvl="2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reset()</a:t>
            </a:r>
            <a:r>
              <a:rPr lang="en-US" altLang="zh-TW" dirty="0"/>
              <a:t> function to reset </a:t>
            </a:r>
            <a:r>
              <a:rPr lang="en-US" altLang="zh-TW" dirty="0" err="1"/>
              <a:t>currentCard</a:t>
            </a:r>
            <a:r>
              <a:rPr lang="en-US" altLang="zh-TW" dirty="0"/>
              <a:t> number in deck</a:t>
            </a:r>
          </a:p>
          <a:p>
            <a:pPr lvl="1"/>
            <a:r>
              <a:rPr lang="en-US" altLang="zh-TW" dirty="0"/>
              <a:t>A default constructor that initializes the Cards in the deck.</a:t>
            </a:r>
          </a:p>
          <a:p>
            <a:pPr lvl="2"/>
            <a:r>
              <a:rPr lang="en-US" altLang="zh-TW" dirty="0"/>
              <a:t>This should be done for each of the </a:t>
            </a:r>
            <a:r>
              <a:rPr lang="en-US" altLang="zh-TW" b="1" dirty="0"/>
              <a:t>52</a:t>
            </a:r>
            <a:r>
              <a:rPr lang="en-US" altLang="zh-TW" dirty="0"/>
              <a:t> Cards in the deck.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shuffle()</a:t>
            </a:r>
            <a:r>
              <a:rPr lang="en-US" altLang="zh-TW" dirty="0"/>
              <a:t> function that shuffles the Cards in the deck. 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 err="1">
                <a:solidFill>
                  <a:srgbClr val="FFFF00"/>
                </a:solidFill>
              </a:rPr>
              <a:t>dealCard</a:t>
            </a:r>
            <a:r>
              <a:rPr lang="en-US" altLang="zh-TW" b="1" dirty="0">
                <a:solidFill>
                  <a:srgbClr val="FFFF00"/>
                </a:solidFill>
              </a:rPr>
              <a:t>()</a:t>
            </a:r>
            <a:r>
              <a:rPr lang="en-US" altLang="zh-TW" dirty="0"/>
              <a:t> function that returns the next </a:t>
            </a:r>
            <a:r>
              <a:rPr lang="en-US" altLang="zh-TW" b="1" dirty="0"/>
              <a:t>Card object </a:t>
            </a:r>
            <a:r>
              <a:rPr lang="en-US" altLang="zh-TW" dirty="0"/>
              <a:t>from the deck.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 err="1">
                <a:solidFill>
                  <a:srgbClr val="FFFF00"/>
                </a:solidFill>
              </a:rPr>
              <a:t>moreCards</a:t>
            </a:r>
            <a:r>
              <a:rPr lang="en-US" altLang="zh-TW" b="1" dirty="0">
                <a:solidFill>
                  <a:srgbClr val="FFFF00"/>
                </a:solidFill>
              </a:rPr>
              <a:t>()</a:t>
            </a:r>
            <a:r>
              <a:rPr lang="en-US" altLang="zh-TW" dirty="0"/>
              <a:t> function that returns a </a:t>
            </a:r>
            <a:r>
              <a:rPr lang="en-US" altLang="zh-TW" b="1" dirty="0"/>
              <a:t>bool</a:t>
            </a:r>
            <a:r>
              <a:rPr lang="en-US" altLang="zh-TW" dirty="0"/>
              <a:t> value indicating whether there are more Cards to deal.</a:t>
            </a:r>
            <a:endParaRPr lang="zh-TW" altLang="en-US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ADE2D1-EE7C-4E98-A253-8B02A0B780E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1A71ECD-AAB1-41B9-8568-373263E6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D0B5F424-1552-CCFD-51B2-F29BEA04D0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0089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66"/>
    </mc:Choice>
    <mc:Fallback xmlns="">
      <p:transition spd="slow" advTm="103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82" x="1390650" y="6357938"/>
          <p14:tracePt t="3139" x="2786063" y="6681788"/>
          <p14:tracePt t="3143" x="2786063" y="6567488"/>
          <p14:tracePt t="3148" x="2786063" y="6434138"/>
          <p14:tracePt t="3152" x="2786063" y="6327775"/>
          <p14:tracePt t="3156" x="2786063" y="6264275"/>
          <p14:tracePt t="3159" x="2786063" y="6149975"/>
          <p14:tracePt t="3165" x="2786063" y="5948363"/>
          <p14:tracePt t="3168" x="2774950" y="5859463"/>
          <p14:tracePt t="3172" x="2768600" y="5726113"/>
          <p14:tracePt t="3174" x="2762250" y="5645150"/>
          <p14:tracePt t="3182" x="2749550" y="5391150"/>
          <p14:tracePt t="3188" x="2736850" y="5189538"/>
          <p14:tracePt t="3195" x="2724150" y="4986338"/>
          <p14:tracePt t="3199" x="2717800" y="4791075"/>
          <p14:tracePt t="3203" x="2711450" y="4695825"/>
          <p14:tracePt t="3208" x="2698750" y="4583113"/>
          <p14:tracePt t="3212" x="2686050" y="4462463"/>
          <p14:tracePt t="3215" x="2679700" y="4398963"/>
          <p14:tracePt t="3218" x="2673350" y="4348163"/>
          <p14:tracePt t="3220" x="2667000" y="4303713"/>
          <p14:tracePt t="3225" x="2660650" y="4235450"/>
          <p14:tracePt t="3228" x="2647950" y="4165600"/>
          <p14:tracePt t="3231" x="2641600" y="4121150"/>
          <p14:tracePt t="3234" x="2628900" y="4083050"/>
          <p14:tracePt t="3236" x="2628900" y="4051300"/>
          <p14:tracePt t="3241" x="2616200" y="3975100"/>
          <p14:tracePt t="3244" x="2609850" y="3925888"/>
          <p14:tracePt t="3247" x="2603500" y="3881438"/>
          <p14:tracePt t="3250" x="2590800" y="3836988"/>
          <p14:tracePt t="3253" x="2590800" y="3786188"/>
          <p14:tracePt t="3259" x="2578100" y="3690938"/>
          <p14:tracePt t="3262" x="2571750" y="3614738"/>
          <p14:tracePt t="3266" x="2565400" y="3565525"/>
          <p14:tracePt t="3269" x="2559050" y="3482975"/>
          <p14:tracePt t="3274" x="2552700" y="3368675"/>
          <p14:tracePt t="3277" x="2546350" y="3298825"/>
          <p14:tracePt t="3281" x="2533650" y="3236913"/>
          <p14:tracePt t="3284" x="2527300" y="3167063"/>
          <p14:tracePt t="3291" x="2508250" y="3059113"/>
          <p14:tracePt t="3295" x="2495550" y="2982913"/>
          <p14:tracePt t="3298" x="2489200" y="2914650"/>
          <p14:tracePt t="3304" x="2476500" y="2857500"/>
          <p14:tracePt t="3309" x="2463800" y="2806700"/>
          <p14:tracePt t="3313" x="2463800" y="2768600"/>
          <p14:tracePt t="3321" x="2451100" y="2736850"/>
          <p14:tracePt t="3325" x="2439988" y="2705100"/>
          <p14:tracePt t="3328" x="2433638" y="2679700"/>
          <p14:tracePt t="3332" x="2427288" y="2654300"/>
          <p14:tracePt t="3337" x="2427288" y="2641600"/>
          <p14:tracePt t="3343" x="2427288" y="2616200"/>
          <p14:tracePt t="3347" x="2414588" y="2584450"/>
          <p14:tracePt t="3359" x="2414588" y="2547938"/>
          <p14:tracePt t="3366" x="2414588" y="2497138"/>
          <p14:tracePt t="3370" x="2414588" y="2459038"/>
          <p14:tracePt t="3373" x="2414588" y="2433638"/>
          <p14:tracePt t="3378" x="2420938" y="2382838"/>
          <p14:tracePt t="3385" x="2433638" y="2306638"/>
          <p14:tracePt t="3390" x="2439988" y="2274888"/>
          <p14:tracePt t="3395" x="2457450" y="2206625"/>
          <p14:tracePt t="3402" x="2470150" y="2162175"/>
          <p14:tracePt t="3407" x="2476500" y="2143125"/>
          <p14:tracePt t="3416" x="2482850" y="2098675"/>
          <p14:tracePt t="3422" x="2495550" y="2066925"/>
          <p14:tracePt t="3426" x="2501900" y="2054225"/>
          <p14:tracePt t="3432" x="2508250" y="2035175"/>
          <p14:tracePt t="3437" x="2514600" y="2009775"/>
          <p14:tracePt t="3441" x="2514600" y="2003425"/>
          <p14:tracePt t="3449" x="2527300" y="1965325"/>
          <p14:tracePt t="3454" x="2552700" y="1933575"/>
          <p14:tracePt t="3459" x="2559050" y="1901825"/>
          <p14:tracePt t="3463" x="2584450" y="1871663"/>
          <p14:tracePt t="3467" x="2597150" y="1852613"/>
          <p14:tracePt t="3470" x="2603500" y="1833563"/>
          <p14:tracePt t="3472" x="2609850" y="1827213"/>
          <p14:tracePt t="3479" x="2628900" y="1814513"/>
          <p14:tracePt t="3483" x="2641600" y="1814513"/>
          <p14:tracePt t="3485" x="2647950" y="1814513"/>
          <p14:tracePt t="3495" x="2654300" y="1814513"/>
          <p14:tracePt t="3500" x="2660650" y="1814513"/>
          <p14:tracePt t="3512" x="2686050" y="1833563"/>
          <p14:tracePt t="3518" x="2724150" y="1865313"/>
          <p14:tracePt t="3524" x="2736850" y="1871663"/>
          <p14:tracePt t="3528" x="2779713" y="1895475"/>
          <p14:tracePt t="3532" x="2805113" y="1908175"/>
          <p14:tracePt t="3539" x="2855913" y="1927225"/>
          <p14:tracePt t="3544" x="2919413" y="1952625"/>
          <p14:tracePt t="3548" x="2957513" y="1958975"/>
          <p14:tracePt t="3552" x="2989263" y="1965325"/>
          <p14:tracePt t="3557" x="3014663" y="1965325"/>
          <p14:tracePt t="3561" x="3059113" y="1965325"/>
          <p14:tracePt t="3565" x="3090863" y="1971675"/>
          <p14:tracePt t="3574" x="3121025" y="1971675"/>
          <p14:tracePt t="3578" x="3159125" y="1971675"/>
          <p14:tracePt t="3583" x="3171825" y="1971675"/>
          <p14:tracePt t="3590" x="3209925" y="1971675"/>
          <p14:tracePt t="3594" x="3235325" y="1971675"/>
          <p14:tracePt t="3598" x="3248025" y="1971675"/>
          <p14:tracePt t="3605" x="3273425" y="1971675"/>
          <p14:tracePt t="3609" x="3279775" y="1971675"/>
          <p14:tracePt t="3612" x="3286125" y="1965325"/>
          <p14:tracePt t="3617" x="3292475" y="1965325"/>
          <p14:tracePt t="3804" x="3279775" y="1965325"/>
          <p14:tracePt t="3811" x="3267075" y="1965325"/>
          <p14:tracePt t="3817" x="3241675" y="1965325"/>
          <p14:tracePt t="3827" x="3197225" y="1978025"/>
          <p14:tracePt t="3834" x="3152775" y="1984375"/>
          <p14:tracePt t="3847" x="3078163" y="1997075"/>
          <p14:tracePt t="3858" x="2982913" y="2003425"/>
          <p14:tracePt t="3865" x="2894013" y="2003425"/>
          <p14:tracePt t="3874" x="2824163" y="2003425"/>
          <p14:tracePt t="3880" x="2768600" y="2003425"/>
          <p14:tracePt t="3891" x="2692400" y="2003425"/>
          <p14:tracePt t="3897" x="2628900" y="2003425"/>
          <p14:tracePt t="3902" x="2578100" y="2003425"/>
          <p14:tracePt t="3906" x="2552700" y="2003425"/>
          <p14:tracePt t="3911" x="2495550" y="2003425"/>
          <p14:tracePt t="3921" x="2427288" y="1997075"/>
          <p14:tracePt t="3927" x="2370138" y="1984375"/>
          <p14:tracePt t="3933" x="2325688" y="1971675"/>
          <p14:tracePt t="3939" x="2287588" y="1958975"/>
          <p14:tracePt t="3943" x="2274888" y="1958975"/>
          <p14:tracePt t="3950" x="2230438" y="1946275"/>
          <p14:tracePt t="3954" x="2198688" y="1933575"/>
          <p14:tracePt t="3958" x="2185988" y="1933575"/>
          <p14:tracePt t="3963" x="2154238" y="1920875"/>
          <p14:tracePt t="3966" x="2147888" y="1920875"/>
          <p14:tracePt t="3969" x="2122488" y="1914525"/>
          <p14:tracePt t="3972" x="2117725" y="1908175"/>
          <p14:tracePt t="3980" x="2085975" y="1901825"/>
          <p14:tracePt t="3984" x="2047875" y="1889125"/>
          <p14:tracePt t="3987" x="2035175" y="1884363"/>
          <p14:tracePt t="3991" x="2022475" y="1884363"/>
          <p14:tracePt t="3996" x="2003425" y="1878013"/>
          <p14:tracePt t="3999" x="1990725" y="1878013"/>
          <p14:tracePt t="4003" x="1978025" y="1871663"/>
          <p14:tracePt t="4006" x="1965325" y="1865313"/>
          <p14:tracePt t="4013" x="1946275" y="1858963"/>
          <p14:tracePt t="4017" x="1933575" y="1852613"/>
          <p14:tracePt t="4022" x="1920875" y="1846263"/>
          <p14:tracePt t="4028" x="1908175" y="1839913"/>
          <p14:tracePt t="4032" x="1901825" y="1839913"/>
          <p14:tracePt t="4044" x="1895475" y="1833563"/>
          <p14:tracePt t="4057" x="1889125" y="1827213"/>
          <p14:tracePt t="4064" x="1889125" y="1820863"/>
          <p14:tracePt t="4074" x="1882775" y="1814513"/>
          <p14:tracePt t="4081" x="1876425" y="1801813"/>
          <p14:tracePt t="4085" x="1870075" y="1801813"/>
          <p14:tracePt t="4092" x="1870075" y="1795463"/>
          <p14:tracePt t="4097" x="1863725" y="1782763"/>
          <p14:tracePt t="4101" x="1863725" y="1776413"/>
          <p14:tracePt t="4109" x="1863725" y="1763713"/>
          <p14:tracePt t="4113" x="1863725" y="1751013"/>
          <p14:tracePt t="4116" x="1863725" y="1738313"/>
          <p14:tracePt t="4122" x="1863725" y="1719263"/>
          <p14:tracePt t="4127" x="1863725" y="1700213"/>
          <p14:tracePt t="4134" x="1863725" y="1687513"/>
          <p14:tracePt t="4138" x="1870075" y="1662113"/>
          <p14:tracePt t="4141" x="1876425" y="1643063"/>
          <p14:tracePt t="4147" x="1882775" y="1624013"/>
          <p14:tracePt t="4151" x="1895475" y="1611313"/>
          <p14:tracePt t="4155" x="1895475" y="1592263"/>
          <p14:tracePt t="4160" x="1908175" y="1585913"/>
          <p14:tracePt t="4164" x="1920875" y="1566863"/>
          <p14:tracePt t="4170" x="1933575" y="1547813"/>
          <p14:tracePt t="4174" x="1939925" y="1543050"/>
          <p14:tracePt t="4177" x="1952625" y="1530350"/>
          <p14:tracePt t="4181" x="1978025" y="1511300"/>
          <p14:tracePt t="4187" x="1997075" y="1498600"/>
          <p14:tracePt t="4190" x="2009775" y="1485900"/>
          <p14:tracePt t="4192" x="2022475" y="1473200"/>
          <p14:tracePt t="4198" x="2060575" y="1466850"/>
          <p14:tracePt t="4202" x="2105025" y="1441450"/>
          <p14:tracePt t="4205" x="2122488" y="1435100"/>
          <p14:tracePt t="4209" x="2160588" y="1428750"/>
          <p14:tracePt t="4213" x="2179638" y="1416050"/>
          <p14:tracePt t="4217" x="2230438" y="1403350"/>
          <p14:tracePt t="4221" x="2255838" y="1397000"/>
          <p14:tracePt t="4226" x="2306638" y="1377950"/>
          <p14:tracePt t="4233" x="2389188" y="1358900"/>
          <p14:tracePt t="4237" x="2427288" y="1352550"/>
          <p14:tracePt t="4241" x="2446338" y="1352550"/>
          <p14:tracePt t="4247" x="2501900" y="1346200"/>
          <p14:tracePt t="4251" x="2546350" y="1339850"/>
          <p14:tracePt t="4254" x="2559050" y="1339850"/>
          <p14:tracePt t="4257" x="2578100" y="1333500"/>
          <p14:tracePt t="4264" x="2616200" y="1327150"/>
          <p14:tracePt t="4269" x="2654300" y="1327150"/>
          <p14:tracePt t="4274" x="2679700" y="1320800"/>
          <p14:tracePt t="4280" x="2724150" y="1320800"/>
          <p14:tracePt t="4283" x="2749550" y="1320800"/>
          <p14:tracePt t="4287" x="2774950" y="1320800"/>
          <p14:tracePt t="4295" x="2817813" y="1320800"/>
          <p14:tracePt t="4299" x="2862263" y="1320800"/>
          <p14:tracePt t="4304" x="2887663" y="1320800"/>
          <p14:tracePt t="4309" x="2913063" y="1320800"/>
          <p14:tracePt t="4313" x="2957513" y="1333500"/>
          <p14:tracePt t="4317" x="2995613" y="1339850"/>
          <p14:tracePt t="4322" x="3027363" y="1352550"/>
          <p14:tracePt t="4328" x="3078163" y="1371600"/>
          <p14:tracePt t="4334" x="3114675" y="1390650"/>
          <p14:tracePt t="4341" x="3159125" y="1403350"/>
          <p14:tracePt t="4346" x="3216275" y="1428750"/>
          <p14:tracePt t="4349" x="3235325" y="1435100"/>
          <p14:tracePt t="4352" x="3254375" y="1441450"/>
          <p14:tracePt t="4359" x="3286125" y="1454150"/>
          <p14:tracePt t="4363" x="3311525" y="1466850"/>
          <p14:tracePt t="4366" x="3317875" y="1473200"/>
          <p14:tracePt t="4370" x="3324225" y="1479550"/>
          <p14:tracePt t="4372" x="3343275" y="1485900"/>
          <p14:tracePt t="4376" x="3343275" y="1492250"/>
          <p14:tracePt t="4379" x="3349625" y="1492250"/>
          <p14:tracePt t="4383" x="3355975" y="1498600"/>
          <p14:tracePt t="4391" x="3362325" y="1498600"/>
          <p14:tracePt t="4395" x="3368675" y="1504950"/>
          <p14:tracePt t="4402" x="3375025" y="1504950"/>
          <p14:tracePt t="4408" x="3375025" y="1511300"/>
          <p14:tracePt t="4411" x="3375025" y="1517650"/>
          <p14:tracePt t="4414" x="3381375" y="1524000"/>
          <p14:tracePt t="4419" x="3381375" y="1530350"/>
          <p14:tracePt t="4427" x="3387725" y="1543050"/>
          <p14:tracePt t="4434" x="3394075" y="1554163"/>
          <p14:tracePt t="4437" x="3400425" y="1573213"/>
          <p14:tracePt t="4443" x="3406775" y="1579563"/>
          <p14:tracePt t="4445" x="3406775" y="1592263"/>
          <p14:tracePt t="4451" x="3406775" y="1624013"/>
          <p14:tracePt t="4455" x="3413125" y="1630363"/>
          <p14:tracePt t="4459" x="3413125" y="1649413"/>
          <p14:tracePt t="4467" x="3413125" y="1668463"/>
          <p14:tracePt t="4471" x="3413125" y="1687513"/>
          <p14:tracePt t="4477" x="3413125" y="1693863"/>
          <p14:tracePt t="4482" x="3413125" y="1725613"/>
          <p14:tracePt t="4485" x="3413125" y="1731963"/>
          <p14:tracePt t="4488" x="3413125" y="1744663"/>
          <p14:tracePt t="4492" x="3413125" y="1751013"/>
          <p14:tracePt t="4497" x="3413125" y="1757363"/>
          <p14:tracePt t="4500" x="3413125" y="1770063"/>
          <p14:tracePt t="4503" x="3413125" y="1776413"/>
          <p14:tracePt t="4505" x="3406775" y="1776413"/>
          <p14:tracePt t="4508" x="3406775" y="1782763"/>
          <p14:tracePt t="4515" x="3394075" y="1782763"/>
          <p14:tracePt t="4520" x="3387725" y="1789113"/>
          <p14:tracePt t="4522" x="3381375" y="1795463"/>
          <p14:tracePt t="4529" x="3362325" y="1808163"/>
          <p14:tracePt t="4534" x="3349625" y="1808163"/>
          <p14:tracePt t="4537" x="3349625" y="1814513"/>
          <p14:tracePt t="4540" x="3336925" y="1814513"/>
          <p14:tracePt t="4547" x="3311525" y="1820863"/>
          <p14:tracePt t="4550" x="3305175" y="1820863"/>
          <p14:tracePt t="4554" x="3292475" y="1827213"/>
          <p14:tracePt t="4557" x="3286125" y="1827213"/>
          <p14:tracePt t="4563" x="3254375" y="1833563"/>
          <p14:tracePt t="4567" x="3235325" y="1839913"/>
          <p14:tracePt t="4571" x="3222625" y="1839913"/>
          <p14:tracePt t="4578" x="3178175" y="1852613"/>
          <p14:tracePt t="4583" x="3159125" y="1852613"/>
          <p14:tracePt t="4586" x="3121025" y="1858963"/>
          <p14:tracePt t="4593" x="3084513" y="1865313"/>
          <p14:tracePt t="4597" x="3046413" y="1865313"/>
          <p14:tracePt t="4600" x="3021013" y="1865313"/>
          <p14:tracePt t="4608" x="2976563" y="1865313"/>
          <p14:tracePt t="4613" x="2919413" y="1865313"/>
          <p14:tracePt t="4617" x="2874963" y="1865313"/>
          <p14:tracePt t="4625" x="2830513" y="1865313"/>
          <p14:tracePt t="4630" x="2762250" y="1865313"/>
          <p14:tracePt t="4640" x="2698750" y="1865313"/>
          <p14:tracePt t="4648" x="2616200" y="1858963"/>
          <p14:tracePt t="4655" x="2578100" y="1852613"/>
          <p14:tracePt t="4659" x="2546350" y="1846263"/>
          <p14:tracePt t="4663" x="2527300" y="1839913"/>
          <p14:tracePt t="4670" x="2501900" y="1833563"/>
          <p14:tracePt t="4676" x="2482850" y="1833563"/>
          <p14:tracePt t="4681" x="2463800" y="1833563"/>
          <p14:tracePt t="4689" x="2446338" y="1827213"/>
          <p14:tracePt t="4695" x="2439988" y="1827213"/>
          <p14:tracePt t="4699" x="2427288" y="1827213"/>
          <p14:tracePt t="4705" x="2420938" y="1820863"/>
          <p14:tracePt t="4709" x="2408238" y="1820863"/>
          <p14:tracePt t="4732" x="2395538" y="1820863"/>
          <p14:tracePt t="4793" x="2389188" y="1814513"/>
          <p14:tracePt t="4800" x="2382838" y="1814513"/>
          <p14:tracePt t="4806" x="2376488" y="1808163"/>
          <p14:tracePt t="4815" x="2370138" y="1801813"/>
          <p14:tracePt t="4824" x="2363788" y="1795463"/>
          <p14:tracePt t="4833" x="2351088" y="1795463"/>
          <p14:tracePt t="4836" x="2344738" y="1789113"/>
          <p14:tracePt t="4845" x="2338388" y="1782763"/>
          <p14:tracePt t="4854" x="2332038" y="1776413"/>
          <p14:tracePt t="4862" x="2332038" y="1770063"/>
          <p14:tracePt t="4902" x="2325688" y="1763713"/>
          <p14:tracePt t="4914" x="2319338" y="1757363"/>
          <p14:tracePt t="4920" x="2312988" y="1757363"/>
          <p14:tracePt t="4926" x="2306638" y="1751013"/>
          <p14:tracePt t="4930" x="2300288" y="1744663"/>
          <p14:tracePt t="4939" x="2300288" y="1725613"/>
          <p14:tracePt t="4943" x="2293938" y="1719263"/>
          <p14:tracePt t="4948" x="2293938" y="1712913"/>
          <p14:tracePt t="4955" x="2287588" y="1693863"/>
          <p14:tracePt t="4960" x="2281238" y="1681163"/>
          <p14:tracePt t="4963" x="2281238" y="1674813"/>
          <p14:tracePt t="4970" x="2281238" y="1662113"/>
          <p14:tracePt t="4984" x="2274888" y="1649413"/>
          <p14:tracePt t="4992" x="2268538" y="1636713"/>
          <p14:tracePt t="4996" x="2268538" y="1630363"/>
          <p14:tracePt t="5010" x="2268538" y="1624013"/>
          <p14:tracePt t="5037" x="2268538" y="1617663"/>
          <p14:tracePt t="5044" x="2268538" y="1611313"/>
          <p14:tracePt t="5052" x="2268538" y="1604963"/>
          <p14:tracePt t="5066" x="2268538" y="1592263"/>
          <p14:tracePt t="5070" x="2268538" y="1585913"/>
          <p14:tracePt t="5075" x="2274888" y="1585913"/>
          <p14:tracePt t="5084" x="2287588" y="1579563"/>
          <p14:tracePt t="5088" x="2300288" y="1579563"/>
          <p14:tracePt t="5096" x="2312988" y="1566863"/>
          <p14:tracePt t="5103" x="2351088" y="1560513"/>
          <p14:tracePt t="5110" x="2351088" y="1554163"/>
          <p14:tracePt t="5114" x="2395538" y="1547813"/>
          <p14:tracePt t="5118" x="2420938" y="1543050"/>
          <p14:tracePt t="5122" x="2427288" y="1543050"/>
          <p14:tracePt t="5134" x="2495550" y="1543050"/>
          <p14:tracePt t="5140" x="2527300" y="1536700"/>
          <p14:tracePt t="5145" x="2540000" y="1536700"/>
          <p14:tracePt t="5149" x="2584450" y="1536700"/>
          <p14:tracePt t="5153" x="2609850" y="1536700"/>
          <p14:tracePt t="5160" x="2667000" y="1536700"/>
          <p14:tracePt t="5165" x="2705100" y="1536700"/>
          <p14:tracePt t="5171" x="2749550" y="1536700"/>
          <p14:tracePt t="5174" x="2786063" y="1536700"/>
          <p14:tracePt t="5178" x="2843213" y="1536700"/>
          <p14:tracePt t="5182" x="2874963" y="1536700"/>
          <p14:tracePt t="5190" x="2938463" y="1536700"/>
          <p14:tracePt t="5195" x="3021013" y="1536700"/>
          <p14:tracePt t="5201" x="3071813" y="1536700"/>
          <p14:tracePt t="5206" x="3121025" y="1543050"/>
          <p14:tracePt t="5210" x="3159125" y="1543050"/>
          <p14:tracePt t="5214" x="3178175" y="1547813"/>
          <p14:tracePt t="5222" x="3222625" y="1554163"/>
          <p14:tracePt t="5227" x="3267075" y="1560513"/>
          <p14:tracePt t="5230" x="3273425" y="1566863"/>
          <p14:tracePt t="5237" x="3298825" y="1573213"/>
          <p14:tracePt t="5242" x="3330575" y="1579563"/>
          <p14:tracePt t="5246" x="3343275" y="1585913"/>
          <p14:tracePt t="5260" x="3400425" y="1611313"/>
          <p14:tracePt t="5266" x="3425825" y="1617663"/>
          <p14:tracePt t="5270" x="3430588" y="1624013"/>
          <p14:tracePt t="5273" x="3436938" y="1624013"/>
          <p14:tracePt t="5276" x="3449638" y="1630363"/>
          <p14:tracePt t="5283" x="3462338" y="1636713"/>
          <p14:tracePt t="5287" x="3475038" y="1643063"/>
          <p14:tracePt t="5291" x="3487738" y="1649413"/>
          <p14:tracePt t="5294" x="3500438" y="1649413"/>
          <p14:tracePt t="5299" x="3513138" y="1655763"/>
          <p14:tracePt t="5314" x="3519488" y="1655763"/>
          <p14:tracePt t="5318" x="3519488" y="1662113"/>
          <p14:tracePt t="5322" x="3525838" y="1662113"/>
          <p14:tracePt t="5328" x="3525838" y="1668463"/>
          <p14:tracePt t="5332" x="3532188" y="1668463"/>
          <p14:tracePt t="5337" x="3532188" y="1674813"/>
          <p14:tracePt t="5348" x="3538538" y="1681163"/>
          <p14:tracePt t="5353" x="3538538" y="1700213"/>
          <p14:tracePt t="5358" x="3538538" y="1712913"/>
          <p14:tracePt t="5364" x="3538538" y="1725613"/>
          <p14:tracePt t="5367" x="3538538" y="1731963"/>
          <p14:tracePt t="5371" x="3538538" y="1738313"/>
          <p14:tracePt t="5378" x="3538538" y="1744663"/>
          <p14:tracePt t="5383" x="3532188" y="1757363"/>
          <p14:tracePt t="5388" x="3525838" y="1763713"/>
          <p14:tracePt t="5392" x="3519488" y="1770063"/>
          <p14:tracePt t="5395" x="3519488" y="1776413"/>
          <p14:tracePt t="5398" x="3513138" y="1776413"/>
          <p14:tracePt t="5401" x="3513138" y="1782763"/>
          <p14:tracePt t="5406" x="3500438" y="1782763"/>
          <p14:tracePt t="5411" x="3487738" y="1789113"/>
          <p14:tracePt t="5415" x="3481388" y="1795463"/>
          <p14:tracePt t="5419" x="3468688" y="1801813"/>
          <p14:tracePt t="5423" x="3455988" y="1808163"/>
          <p14:tracePt t="5428" x="3449638" y="1808163"/>
          <p14:tracePt t="5432" x="3425825" y="1820863"/>
          <p14:tracePt t="5435" x="3406775" y="1820863"/>
          <p14:tracePt t="5442" x="3387725" y="1827213"/>
          <p14:tracePt t="5445" x="3362325" y="1833563"/>
          <p14:tracePt t="5449" x="3349625" y="1839913"/>
          <p14:tracePt t="5452" x="3336925" y="1846263"/>
          <p14:tracePt t="5457" x="3330575" y="1852613"/>
          <p14:tracePt t="5460" x="3317875" y="1858963"/>
          <p14:tracePt t="5464" x="3311525" y="1858963"/>
          <p14:tracePt t="5467" x="3305175" y="1858963"/>
          <p14:tracePt t="5475" x="3286125" y="1865313"/>
          <p14:tracePt t="5484" x="3273425" y="1884363"/>
          <p14:tracePt t="5491" x="3267075" y="1889125"/>
          <p14:tracePt t="5499" x="3254375" y="1895475"/>
          <p14:tracePt t="5507" x="3248025" y="1901825"/>
          <p14:tracePt t="5517" x="3241675" y="1901825"/>
          <p14:tracePt t="5523" x="3235325" y="1908175"/>
          <p14:tracePt t="5529" x="3228975" y="1933575"/>
          <p14:tracePt t="5537" x="3216275" y="1952625"/>
          <p14:tracePt t="5543" x="3216275" y="1958975"/>
          <p14:tracePt t="5552" x="3209925" y="1984375"/>
          <p14:tracePt t="5558" x="3203575" y="1990725"/>
          <p14:tracePt t="5561" x="3197225" y="2003425"/>
          <p14:tracePt t="5571" x="3197225" y="2009775"/>
          <p14:tracePt t="5581" x="3190875" y="2022475"/>
          <p14:tracePt t="5586" x="3184525" y="2035175"/>
          <p14:tracePt t="5598" x="3178175" y="2054225"/>
          <p14:tracePt t="5600" x="3171825" y="2054225"/>
          <p14:tracePt t="5604" x="3171825" y="2066925"/>
          <p14:tracePt t="5606" x="3171825" y="2073275"/>
          <p14:tracePt t="5614" x="3159125" y="2092325"/>
          <p14:tracePt t="5617" x="3152775" y="2105025"/>
          <p14:tracePt t="5620" x="3146425" y="2111375"/>
          <p14:tracePt t="5623" x="3140075" y="2117725"/>
          <p14:tracePt t="5630" x="3133725" y="2130425"/>
          <p14:tracePt t="5633" x="3127375" y="2149475"/>
          <p14:tracePt t="5637" x="3121025" y="2155825"/>
          <p14:tracePt t="5644" x="3108325" y="2168525"/>
          <p14:tracePt t="5648" x="3101975" y="2174875"/>
          <p14:tracePt t="5652" x="3097213" y="2187575"/>
          <p14:tracePt t="5665" x="3090863" y="2200275"/>
          <p14:tracePt t="5675" x="3084513" y="2200275"/>
          <p14:tracePt t="5681" x="3078163" y="2200275"/>
          <p14:tracePt t="5685" x="3078163" y="2206625"/>
          <p14:tracePt t="5693" x="3065463" y="2206625"/>
          <p14:tracePt t="5698" x="3059113" y="2219325"/>
          <p14:tracePt t="5702" x="3052763" y="2219325"/>
          <p14:tracePt t="5709" x="3027363" y="2225675"/>
          <p14:tracePt t="5713" x="3001963" y="2236788"/>
          <p14:tracePt t="5717" x="2976563" y="2236788"/>
          <p14:tracePt t="5726" x="2944813" y="2243138"/>
          <p14:tracePt t="5731" x="2900363" y="2255838"/>
          <p14:tracePt t="5737" x="2874963" y="2262188"/>
          <p14:tracePt t="5745" x="2824163" y="2274888"/>
          <p14:tracePt t="5750" x="2786063" y="2281238"/>
          <p14:tracePt t="5759" x="2736850" y="2287588"/>
          <p14:tracePt t="5765" x="2667000" y="2293938"/>
          <p14:tracePt t="5772" x="2603500" y="2293938"/>
          <p14:tracePt t="5777" x="2559050" y="2293938"/>
          <p14:tracePt t="5781" x="2514600" y="2293938"/>
          <p14:tracePt t="5791" x="2451100" y="2293938"/>
          <p14:tracePt t="5798" x="2401888" y="2293938"/>
          <p14:tracePt t="5804" x="2344738" y="2281238"/>
          <p14:tracePt t="5809" x="2319338" y="2274888"/>
          <p14:tracePt t="5813" x="2293938" y="2268538"/>
          <p14:tracePt t="5820" x="2243138" y="2262188"/>
          <p14:tracePt t="5824" x="2211388" y="2249488"/>
          <p14:tracePt t="5828" x="2166938" y="2230438"/>
          <p14:tracePt t="5834" x="2135188" y="2219325"/>
          <p14:tracePt t="5837" x="2092325" y="2212975"/>
          <p14:tracePt t="5850" x="2035175" y="2200275"/>
          <p14:tracePt t="5858" x="1971675" y="2181225"/>
          <p14:tracePt t="5866" x="1920875" y="2168525"/>
          <p14:tracePt t="5872" x="1895475" y="2162175"/>
          <p14:tracePt t="5880" x="1863725" y="2155825"/>
          <p14:tracePt t="5892" x="1851025" y="2149475"/>
          <p14:tracePt t="5916" x="1851025" y="2143125"/>
          <p14:tracePt t="5927" x="1844675" y="2143125"/>
          <p14:tracePt t="5933" x="1831975" y="2130425"/>
          <p14:tracePt t="5952" x="1831975" y="2124075"/>
          <p14:tracePt t="5961" x="1831975" y="2117725"/>
          <p14:tracePt t="5969" x="1831975" y="2111375"/>
          <p14:tracePt t="5974" x="1831975" y="2105025"/>
          <p14:tracePt t="5978" x="1831975" y="2092325"/>
          <p14:tracePt t="5989" x="1831975" y="2079625"/>
          <p14:tracePt t="5996" x="1838325" y="2060575"/>
          <p14:tracePt t="6002" x="1844675" y="2041525"/>
          <p14:tracePt t="6007" x="1863725" y="2028825"/>
          <p14:tracePt t="6012" x="1870075" y="2016125"/>
          <p14:tracePt t="6016" x="1889125" y="2003425"/>
          <p14:tracePt t="6025" x="1939925" y="1978025"/>
          <p14:tracePt t="6029" x="1971675" y="1965325"/>
          <p14:tracePt t="6034" x="1997075" y="1952625"/>
          <p14:tracePt t="6039" x="2035175" y="1933575"/>
          <p14:tracePt t="6044" x="2079625" y="1920875"/>
          <p14:tracePt t="6049" x="2122488" y="1914525"/>
          <p14:tracePt t="6057" x="2192338" y="1901825"/>
          <p14:tracePt t="6062" x="2255838" y="1895475"/>
          <p14:tracePt t="6068" x="2312988" y="1884363"/>
          <p14:tracePt t="6072" x="2363788" y="1878013"/>
          <p14:tracePt t="6076" x="2395538" y="1871663"/>
          <p14:tracePt t="6080" x="2451100" y="1871663"/>
          <p14:tracePt t="6088" x="2520950" y="1858963"/>
          <p14:tracePt t="6094" x="2590800" y="1858963"/>
          <p14:tracePt t="6100" x="2635250" y="1852613"/>
          <p14:tracePt t="6104" x="2686050" y="1852613"/>
          <p14:tracePt t="6108" x="2711450" y="1852613"/>
          <p14:tracePt t="6115" x="2762250" y="1852613"/>
          <p14:tracePt t="6121" x="2817813" y="1852613"/>
          <p14:tracePt t="6126" x="2862263" y="1852613"/>
          <p14:tracePt t="6131" x="2900363" y="1852613"/>
          <p14:tracePt t="6134" x="2932113" y="1852613"/>
          <p14:tracePt t="6138" x="2951163" y="1858963"/>
          <p14:tracePt t="6141" x="2963863" y="1865313"/>
          <p14:tracePt t="6148" x="2995613" y="1871663"/>
          <p14:tracePt t="6154" x="3021013" y="1884363"/>
          <p14:tracePt t="6157" x="3033713" y="1889125"/>
          <p14:tracePt t="6163" x="3052763" y="1901825"/>
          <p14:tracePt t="6166" x="3065463" y="1908175"/>
          <p14:tracePt t="6169" x="3078163" y="1914525"/>
          <p14:tracePt t="6172" x="3090863" y="1920875"/>
          <p14:tracePt t="6181" x="3114675" y="1939925"/>
          <p14:tracePt t="6186" x="3127375" y="1952625"/>
          <p14:tracePt t="6193" x="3133725" y="1958975"/>
          <p14:tracePt t="6195" x="3146425" y="1971675"/>
          <p14:tracePt t="6199" x="3152775" y="1978025"/>
          <p14:tracePt t="6202" x="3159125" y="1978025"/>
          <p14:tracePt t="6205" x="3165475" y="1984375"/>
          <p14:tracePt t="6212" x="3171825" y="2003425"/>
          <p14:tracePt t="6215" x="3178175" y="2009775"/>
          <p14:tracePt t="6219" x="3190875" y="2022475"/>
          <p14:tracePt t="6223" x="3197225" y="2035175"/>
          <p14:tracePt t="6227" x="3203575" y="2041525"/>
          <p14:tracePt t="6231" x="3216275" y="2054225"/>
          <p14:tracePt t="6234" x="3222625" y="2060575"/>
          <p14:tracePt t="6241" x="3228975" y="2066925"/>
          <p14:tracePt t="6246" x="3248025" y="2085975"/>
          <p14:tracePt t="6249" x="3248025" y="2092325"/>
          <p14:tracePt t="6255" x="3260725" y="2098675"/>
          <p14:tracePt t="6262" x="3279775" y="2117725"/>
          <p14:tracePt t="6266" x="3279775" y="2124075"/>
          <p14:tracePt t="6277" x="3286125" y="2130425"/>
          <p14:tracePt t="6300" x="3286125" y="2136775"/>
          <p14:tracePt t="6886" x="3286125" y="2162175"/>
          <p14:tracePt t="6896" x="3286125" y="2168525"/>
          <p14:tracePt t="6906" x="3286125" y="2174875"/>
          <p14:tracePt t="6922" x="3286125" y="2181225"/>
          <p14:tracePt t="7879" x="3286125" y="2193925"/>
          <p14:tracePt t="7900" x="3286125" y="2200275"/>
          <p14:tracePt t="8061" x="3279775" y="2200275"/>
          <p14:tracePt t="8069" x="3279775" y="2206625"/>
          <p14:tracePt t="8595" x="3273425" y="2206625"/>
          <p14:tracePt t="8602" x="3267075" y="2212975"/>
          <p14:tracePt t="8608" x="3260725" y="2212975"/>
          <p14:tracePt t="8618" x="3260725" y="2219325"/>
          <p14:tracePt t="8651" x="3260725" y="2225675"/>
          <p14:tracePt t="8658" x="3254375" y="2225675"/>
          <p14:tracePt t="8684" x="3248025" y="2225675"/>
          <p14:tracePt t="8742" x="3241675" y="2225675"/>
          <p14:tracePt t="8749" x="3228975" y="2225675"/>
          <p14:tracePt t="8761" x="3209925" y="2230438"/>
          <p14:tracePt t="8766" x="3203575" y="2230438"/>
          <p14:tracePt t="8777" x="3184525" y="2236788"/>
          <p14:tracePt t="8784" x="3165475" y="2236788"/>
          <p14:tracePt t="8792" x="3159125" y="2236788"/>
          <p14:tracePt t="8798" x="3146425" y="2236788"/>
          <p14:tracePt t="8807" x="3133725" y="2236788"/>
          <p14:tracePt t="8813" x="3127375" y="2236788"/>
          <p14:tracePt t="8820" x="3114675" y="2236788"/>
          <p14:tracePt t="8827" x="3108325" y="2236788"/>
          <p14:tracePt t="8835" x="3097213" y="2236788"/>
          <p14:tracePt t="8838" x="3090863" y="2236788"/>
          <p14:tracePt t="8845" x="3084513" y="2236788"/>
          <p14:tracePt t="8850" x="3078163" y="2236788"/>
          <p14:tracePt t="8853" x="3071813" y="2236788"/>
          <p14:tracePt t="8862" x="3065463" y="2236788"/>
          <p14:tracePt t="8868" x="3059113" y="2236788"/>
          <p14:tracePt t="8874" x="3046413" y="2243138"/>
          <p14:tracePt t="8904" x="3040063" y="2243138"/>
          <p14:tracePt t="8938" x="3033713" y="2243138"/>
          <p14:tracePt t="9136" x="3027363" y="2243138"/>
          <p14:tracePt t="9152" x="3021013" y="2243138"/>
          <p14:tracePt t="9169" x="3008313" y="2243138"/>
          <p14:tracePt t="9187" x="2995613" y="2230438"/>
          <p14:tracePt t="9198" x="2976563" y="2225675"/>
          <p14:tracePt t="9205" x="2963863" y="2212975"/>
          <p14:tracePt t="9212" x="2963863" y="2206625"/>
          <p14:tracePt t="12483" x="2963863" y="2200275"/>
          <p14:tracePt t="12489" x="2970213" y="2200275"/>
          <p14:tracePt t="12498" x="2982913" y="2200275"/>
          <p14:tracePt t="12503" x="2989263" y="2200275"/>
          <p14:tracePt t="12515" x="2989263" y="2193925"/>
          <p14:tracePt t="12535" x="2989263" y="2187575"/>
          <p14:tracePt t="12546" x="2989263" y="2181225"/>
          <p14:tracePt t="12550" x="2989263" y="2168525"/>
          <p14:tracePt t="12574" x="2989263" y="2162175"/>
          <p14:tracePt t="12781" x="2995613" y="2155825"/>
          <p14:tracePt t="12786" x="3001963" y="2149475"/>
          <p14:tracePt t="12795" x="3008313" y="2149475"/>
          <p14:tracePt t="12802" x="3021013" y="2149475"/>
          <p14:tracePt t="12813" x="3033713" y="2143125"/>
          <p14:tracePt t="12834" x="3040063" y="2143125"/>
          <p14:tracePt t="12860" x="3046413" y="2143125"/>
          <p14:tracePt t="12868" x="3059113" y="2143125"/>
          <p14:tracePt t="12875" x="3065463" y="2143125"/>
          <p14:tracePt t="12883" x="3084513" y="2143125"/>
          <p14:tracePt t="12893" x="3108325" y="2143125"/>
          <p14:tracePt t="12899" x="3121025" y="2143125"/>
          <p14:tracePt t="12905" x="3127375" y="2143125"/>
          <p14:tracePt t="12910" x="3140075" y="2143125"/>
          <p14:tracePt t="12952" x="3146425" y="2143125"/>
          <p14:tracePt t="12960" x="3152775" y="2143125"/>
          <p14:tracePt t="12971" x="3165475" y="2143125"/>
          <p14:tracePt t="12977" x="3184525" y="2143125"/>
          <p14:tracePt t="12986" x="3197225" y="2143125"/>
          <p14:tracePt t="12994" x="3203575" y="2143125"/>
          <p14:tracePt t="13197" x="3209925" y="2143125"/>
          <p14:tracePt t="13206" x="3216275" y="2143125"/>
          <p14:tracePt t="13213" x="3222625" y="2143125"/>
          <p14:tracePt t="13221" x="3241675" y="2143125"/>
          <p14:tracePt t="13227" x="3273425" y="2143125"/>
          <p14:tracePt t="13237" x="3298825" y="2143125"/>
          <p14:tracePt t="13244" x="3343275" y="2130425"/>
          <p14:tracePt t="13253" x="3368675" y="2130425"/>
          <p14:tracePt t="13258" x="3400425" y="2130425"/>
          <p14:tracePt t="13267" x="3413125" y="2130425"/>
          <p14:tracePt t="13272" x="3419475" y="2130425"/>
          <p14:tracePt t="13275" x="3436938" y="2124075"/>
          <p14:tracePt t="13320" x="3443288" y="2124075"/>
          <p14:tracePt t="13347" x="3449638" y="2124075"/>
          <p14:tracePt t="13366" x="3455988" y="2124075"/>
          <p14:tracePt t="13379" x="3462338" y="2124075"/>
          <p14:tracePt t="13385" x="3475038" y="2130425"/>
          <p14:tracePt t="13394" x="3487738" y="2136775"/>
          <p14:tracePt t="13401" x="3506788" y="2143125"/>
          <p14:tracePt t="13411" x="3532188" y="2155825"/>
          <p14:tracePt t="13416" x="3551238" y="2168525"/>
          <p14:tracePt t="13424" x="3570288" y="2187575"/>
          <p14:tracePt t="13429" x="3589338" y="2193925"/>
          <p14:tracePt t="13437" x="3602038" y="2212975"/>
          <p14:tracePt t="13441" x="3633788" y="2236788"/>
          <p14:tracePt t="13446" x="3646488" y="2236788"/>
          <p14:tracePt t="13452" x="3659188" y="2243138"/>
          <p14:tracePt t="13458" x="3678238" y="2268538"/>
          <p14:tracePt t="13462" x="3690938" y="2281238"/>
          <p14:tracePt t="13468" x="3722688" y="2293938"/>
          <p14:tracePt t="13473" x="3748088" y="2319338"/>
          <p14:tracePt t="13478" x="3759200" y="2325688"/>
          <p14:tracePt t="13485" x="3803650" y="2363788"/>
          <p14:tracePt t="13490" x="3822700" y="2370138"/>
          <p14:tracePt t="13494" x="3829050" y="2376488"/>
          <p14:tracePt t="13502" x="3860800" y="2395538"/>
          <p14:tracePt t="13506" x="3867150" y="2408238"/>
          <p14:tracePt t="13511" x="3879850" y="2420938"/>
          <p14:tracePt t="13518" x="3892550" y="2433638"/>
          <p14:tracePt t="13522" x="3898900" y="2439988"/>
          <p14:tracePt t="13526" x="3898900" y="2446338"/>
          <p14:tracePt t="13539" x="3905250" y="2452688"/>
          <p14:tracePt t="13549" x="3905250" y="2459038"/>
          <p14:tracePt t="13578" x="3905250" y="2465388"/>
          <p14:tracePt t="13605" x="3905250" y="2471738"/>
          <p14:tracePt t="13615" x="3911600" y="2484438"/>
          <p14:tracePt t="13621" x="3911600" y="2509838"/>
          <p14:tracePt t="13633" x="3911600" y="2522538"/>
          <p14:tracePt t="13639" x="3917950" y="2547938"/>
          <p14:tracePt t="13646" x="3917950" y="2560638"/>
          <p14:tracePt t="13651" x="3924300" y="2584450"/>
          <p14:tracePt t="13656" x="3924300" y="2590800"/>
          <p14:tracePt t="13661" x="3924300" y="2609850"/>
          <p14:tracePt t="13665" x="3924300" y="2622550"/>
          <p14:tracePt t="13677" x="3924300" y="2647950"/>
          <p14:tracePt t="13680" x="3924300" y="2660650"/>
          <p14:tracePt t="13683" x="3924300" y="2667000"/>
          <p14:tracePt t="13688" x="3924300" y="2679700"/>
          <p14:tracePt t="13691" x="3917950" y="2692400"/>
          <p14:tracePt t="13695" x="3911600" y="2692400"/>
          <p14:tracePt t="13698" x="3911600" y="2705100"/>
          <p14:tracePt t="13700" x="3905250" y="2705100"/>
          <p14:tracePt t="13706" x="3892550" y="2724150"/>
          <p14:tracePt t="13711" x="3873500" y="2736850"/>
          <p14:tracePt t="13714" x="3873500" y="2743200"/>
          <p14:tracePt t="13717" x="3867150" y="2749550"/>
          <p14:tracePt t="13721" x="3841750" y="2768600"/>
          <p14:tracePt t="13725" x="3835400" y="2774950"/>
          <p14:tracePt t="13728" x="3829050" y="2774950"/>
          <p14:tracePt t="13733" x="3810000" y="2781300"/>
          <p14:tracePt t="13737" x="3797300" y="2794000"/>
          <p14:tracePt t="13741" x="3784600" y="2800350"/>
          <p14:tracePt t="13744" x="3771900" y="2800350"/>
          <p14:tracePt t="13748" x="3759200" y="2806700"/>
          <p14:tracePt t="13752" x="3741738" y="2813050"/>
          <p14:tracePt t="13756" x="3729038" y="2813050"/>
          <p14:tracePt t="13760" x="3703638" y="2819400"/>
          <p14:tracePt t="13766" x="3690938" y="2819400"/>
          <p14:tracePt t="13770" x="3671888" y="2819400"/>
          <p14:tracePt t="13774" x="3652838" y="2819400"/>
          <p14:tracePt t="13777" x="3640138" y="2819400"/>
          <p14:tracePt t="13785" x="3608388" y="2819400"/>
          <p14:tracePt t="13789" x="3595688" y="2819400"/>
          <p14:tracePt t="13794" x="3576638" y="2819400"/>
          <p14:tracePt t="13801" x="3551238" y="2819400"/>
          <p14:tracePt t="13804" x="3544888" y="2819400"/>
          <p14:tracePt t="13810" x="3525838" y="2819400"/>
          <p14:tracePt t="13816" x="3500438" y="2813050"/>
          <p14:tracePt t="13820" x="3487738" y="2806700"/>
          <p14:tracePt t="13825" x="3481388" y="2806700"/>
          <p14:tracePt t="13834" x="3443288" y="2794000"/>
          <p14:tracePt t="13837" x="3436938" y="2794000"/>
          <p14:tracePt t="13840" x="3430588" y="2794000"/>
          <p14:tracePt t="13844" x="3425825" y="2787650"/>
          <p14:tracePt t="13848" x="3413125" y="2787650"/>
          <p14:tracePt t="13850" x="3400425" y="2781300"/>
          <p14:tracePt t="13861" x="3394075" y="2774950"/>
          <p14:tracePt t="13867" x="3381375" y="2774950"/>
          <p14:tracePt t="13871" x="3375025" y="2774950"/>
          <p14:tracePt t="13875" x="3368675" y="2774950"/>
          <p14:tracePt t="13886" x="3362325" y="2768600"/>
          <p14:tracePt t="13891" x="3362325" y="2762250"/>
          <p14:tracePt t="13896" x="3355975" y="2762250"/>
          <p14:tracePt t="13899" x="3349625" y="2755900"/>
          <p14:tracePt t="13902" x="3343275" y="2755900"/>
          <p14:tracePt t="13909" x="3330575" y="2743200"/>
          <p14:tracePt t="13916" x="3317875" y="2736850"/>
          <p14:tracePt t="13922" x="3305175" y="2724150"/>
          <p14:tracePt t="13927" x="3292475" y="2711450"/>
          <p14:tracePt t="13932" x="3279775" y="2698750"/>
          <p14:tracePt t="13935" x="3273425" y="2698750"/>
          <p14:tracePt t="13943" x="3260725" y="2686050"/>
          <p14:tracePt t="13946" x="3254375" y="2679700"/>
          <p14:tracePt t="13958" x="3248025" y="2673350"/>
          <p14:tracePt t="13969" x="3241675" y="2654300"/>
          <p14:tracePt t="13972" x="3241675" y="2647950"/>
          <p14:tracePt t="13981" x="3241675" y="2635250"/>
          <p14:tracePt t="13987" x="3241675" y="2628900"/>
          <p14:tracePt t="13991" x="3241675" y="2622550"/>
          <p14:tracePt t="13998" x="3241675" y="2609850"/>
          <p14:tracePt t="14002" x="3241675" y="2603500"/>
          <p14:tracePt t="14009" x="3241675" y="2597150"/>
          <p14:tracePt t="14019" x="3241675" y="2590800"/>
          <p14:tracePt t="14023" x="3241675" y="2584450"/>
          <p14:tracePt t="14027" x="3241675" y="2578100"/>
          <p14:tracePt t="14033" x="3241675" y="2571750"/>
          <p14:tracePt t="14037" x="3241675" y="2566988"/>
          <p14:tracePt t="14040" x="3248025" y="2560638"/>
          <p14:tracePt t="14043" x="3254375" y="2560638"/>
          <p14:tracePt t="14052" x="3279775" y="2528888"/>
          <p14:tracePt t="14058" x="3298825" y="2516188"/>
          <p14:tracePt t="14064" x="3311525" y="2509838"/>
          <p14:tracePt t="14070" x="3362325" y="2484438"/>
          <p14:tracePt t="14075" x="3394075" y="2471738"/>
          <p14:tracePt t="14084" x="3443288" y="2452688"/>
          <p14:tracePt t="14089" x="3475038" y="2439988"/>
          <p14:tracePt t="14096" x="3494088" y="2427288"/>
          <p14:tracePt t="14102" x="3544888" y="2420938"/>
          <p14:tracePt t="14106" x="3563938" y="2414588"/>
          <p14:tracePt t="14115" x="3602038" y="2408238"/>
          <p14:tracePt t="14120" x="3640138" y="2395538"/>
          <p14:tracePt t="14126" x="3652838" y="2395538"/>
          <p14:tracePt t="14131" x="3697288" y="2389188"/>
          <p14:tracePt t="14135" x="3735388" y="2389188"/>
          <p14:tracePt t="14139" x="3778250" y="2376488"/>
          <p14:tracePt t="14148" x="3829050" y="2376488"/>
          <p14:tracePt t="14153" x="3898900" y="2376488"/>
          <p14:tracePt t="14160" x="3956050" y="2376488"/>
          <p14:tracePt t="14164" x="4006850" y="2376488"/>
          <p14:tracePt t="14167" x="4044950" y="2376488"/>
          <p14:tracePt t="14171" x="4087813" y="2376488"/>
          <p14:tracePt t="14181" x="4176713" y="2376488"/>
          <p14:tracePt t="14187" x="4240213" y="2376488"/>
          <p14:tracePt t="14194" x="4303713" y="2376488"/>
          <p14:tracePt t="14200" x="4348163" y="2376488"/>
          <p14:tracePt t="14209" x="4392613" y="2376488"/>
          <p14:tracePt t="14216" x="4454525" y="2389188"/>
          <p14:tracePt t="14225" x="4511675" y="2414588"/>
          <p14:tracePt t="14230" x="4543425" y="2420938"/>
          <p14:tracePt t="14239" x="4581525" y="2439988"/>
          <p14:tracePt t="14246" x="4638675" y="2452688"/>
          <p14:tracePt t="14252" x="4689475" y="2478088"/>
          <p14:tracePt t="14257" x="4733925" y="2490788"/>
          <p14:tracePt t="14261" x="4745038" y="2497138"/>
          <p14:tracePt t="14270" x="4783138" y="2516188"/>
          <p14:tracePt t="14278" x="4814888" y="2528888"/>
          <p14:tracePt t="14286" x="4827588" y="2547938"/>
          <p14:tracePt t="14293" x="4840288" y="2560638"/>
          <p14:tracePt t="14302" x="4846638" y="2578100"/>
          <p14:tracePt t="14308" x="4852988" y="2597150"/>
          <p14:tracePt t="14315" x="4859338" y="2609850"/>
          <p14:tracePt t="14321" x="4859338" y="2628900"/>
          <p14:tracePt t="14326" x="4859338" y="2635250"/>
          <p14:tracePt t="14335" x="4859338" y="2654300"/>
          <p14:tracePt t="14338" x="4859338" y="2660650"/>
          <p14:tracePt t="14342" x="4859338" y="2667000"/>
          <p14:tracePt t="14349" x="4852988" y="2686050"/>
          <p14:tracePt t="14355" x="4840288" y="2705100"/>
          <p14:tracePt t="14360" x="4833938" y="2711450"/>
          <p14:tracePt t="14370" x="4814888" y="2730500"/>
          <p14:tracePt t="14375" x="4789488" y="2730500"/>
          <p14:tracePt t="14382" x="4770438" y="2743200"/>
          <p14:tracePt t="14388" x="4727575" y="2749550"/>
          <p14:tracePt t="14398" x="4689475" y="2762250"/>
          <p14:tracePt t="14404" x="4619625" y="2768600"/>
          <p14:tracePt t="14411" x="4530725" y="2774950"/>
          <p14:tracePt t="14417" x="4454525" y="2781300"/>
          <p14:tracePt t="14422" x="4386263" y="2787650"/>
          <p14:tracePt t="14432" x="4278313" y="2800350"/>
          <p14:tracePt t="14437" x="4195763" y="2806700"/>
          <p14:tracePt t="14442" x="4125913" y="2813050"/>
          <p14:tracePt t="14447" x="4081463" y="2819400"/>
          <p14:tracePt t="14451" x="4032250" y="2819400"/>
          <p14:tracePt t="14461" x="3968750" y="2819400"/>
          <p14:tracePt t="14468" x="3937000" y="2819400"/>
          <p14:tracePt t="14475" x="3892550" y="2819400"/>
          <p14:tracePt t="14480" x="3879850" y="2819400"/>
          <p14:tracePt t="14484" x="3873500" y="2819400"/>
          <p14:tracePt t="14490" x="3854450" y="2819400"/>
          <p14:tracePt t="14495" x="3841750" y="2819400"/>
          <p14:tracePt t="14499" x="3822700" y="2819400"/>
          <p14:tracePt t="14508" x="3803650" y="2813050"/>
          <p14:tracePt t="14517" x="3759200" y="2794000"/>
          <p14:tracePt t="14527" x="3716338" y="2781300"/>
          <p14:tracePt t="14538" x="3665538" y="2755900"/>
          <p14:tracePt t="14546" x="3589338" y="2736850"/>
          <p14:tracePt t="14554" x="3519488" y="2717800"/>
          <p14:tracePt t="14559" x="3475038" y="2705100"/>
          <p14:tracePt t="14564" x="3449638" y="2698750"/>
          <p14:tracePt t="14572" x="3387725" y="2679700"/>
          <p14:tracePt t="14578" x="3362325" y="2673350"/>
          <p14:tracePt t="14585" x="3324225" y="2660650"/>
          <p14:tracePt t="14591" x="3298825" y="2654300"/>
          <p14:tracePt t="14600" x="3279775" y="2641600"/>
          <p14:tracePt t="14605" x="3273425" y="2635250"/>
          <p14:tracePt t="14610" x="3260725" y="2635250"/>
          <p14:tracePt t="14616" x="3254375" y="2635250"/>
          <p14:tracePt t="14619" x="3254375" y="2628900"/>
          <p14:tracePt t="14633" x="3248025" y="2622550"/>
          <p14:tracePt t="14637" x="3248025" y="2616200"/>
          <p14:tracePt t="14647" x="3241675" y="2616200"/>
          <p14:tracePt t="14652" x="3241675" y="2603500"/>
          <p14:tracePt t="14658" x="3241675" y="2584450"/>
          <p14:tracePt t="14671" x="3241675" y="2566988"/>
          <p14:tracePt t="14679" x="3241675" y="2547938"/>
          <p14:tracePt t="14685" x="3241675" y="2535238"/>
          <p14:tracePt t="14691" x="3241675" y="2522538"/>
          <p14:tracePt t="14699" x="3254375" y="2503488"/>
          <p14:tracePt t="14704" x="3260725" y="2484438"/>
          <p14:tracePt t="14709" x="3260725" y="2478088"/>
          <p14:tracePt t="14713" x="3260725" y="2471738"/>
          <p14:tracePt t="14717" x="3267075" y="2465388"/>
          <p14:tracePt t="14724" x="3273425" y="2465388"/>
          <p14:tracePt t="14730" x="3273425" y="2452688"/>
          <p14:tracePt t="14734" x="3286125" y="2439988"/>
          <p14:tracePt t="14740" x="3298825" y="2427288"/>
          <p14:tracePt t="14745" x="3311525" y="2420938"/>
          <p14:tracePt t="14749" x="3324225" y="2408238"/>
          <p14:tracePt t="14757" x="3349625" y="2395538"/>
          <p14:tracePt t="14762" x="3362325" y="2389188"/>
          <p14:tracePt t="14767" x="3387725" y="2370138"/>
          <p14:tracePt t="14773" x="3413125" y="2357438"/>
          <p14:tracePt t="14776" x="3419475" y="2351088"/>
          <p14:tracePt t="14779" x="3443288" y="2344738"/>
          <p14:tracePt t="14784" x="3462338" y="2338388"/>
          <p14:tracePt t="14790" x="3494088" y="2325688"/>
          <p14:tracePt t="14794" x="3519488" y="2319338"/>
          <p14:tracePt t="14797" x="3532188" y="2306638"/>
          <p14:tracePt t="14802" x="3563938" y="2300288"/>
          <p14:tracePt t="14806" x="3589338" y="2293938"/>
          <p14:tracePt t="14809" x="3608388" y="2287588"/>
          <p14:tracePt t="14813" x="3627438" y="2281238"/>
          <p14:tracePt t="14821" x="3678238" y="2274888"/>
          <p14:tracePt t="14826" x="3709988" y="2262188"/>
          <p14:tracePt t="14829" x="3716338" y="2262188"/>
          <p14:tracePt t="14833" x="3759200" y="2249488"/>
          <p14:tracePt t="14837" x="3778250" y="2249488"/>
          <p14:tracePt t="14840" x="3784600" y="2249488"/>
          <p14:tracePt t="14851" x="3822700" y="2243138"/>
          <p14:tracePt t="14856" x="3860800" y="2230438"/>
          <p14:tracePt t="14863" x="3886200" y="2225675"/>
          <p14:tracePt t="14867" x="3911600" y="2225675"/>
          <p14:tracePt t="14871" x="3930650" y="2225675"/>
          <p14:tracePt t="14874" x="3943350" y="2225675"/>
          <p14:tracePt t="14881" x="3956050" y="2219325"/>
          <p14:tracePt t="14887" x="3987800" y="2219325"/>
          <p14:tracePt t="14892" x="4000500" y="2219325"/>
          <p14:tracePt t="14899" x="4032250" y="2219325"/>
          <p14:tracePt t="14903" x="4038600" y="2219325"/>
          <p14:tracePt t="14909" x="4070350" y="2219325"/>
          <p14:tracePt t="14916" x="4100513" y="2219325"/>
          <p14:tracePt t="14919" x="4106863" y="2225675"/>
          <p14:tracePt t="14923" x="4132263" y="2236788"/>
          <p14:tracePt t="14929" x="4157663" y="2243138"/>
          <p14:tracePt t="14933" x="4176713" y="2249488"/>
          <p14:tracePt t="14937" x="4202113" y="2262188"/>
          <p14:tracePt t="14941" x="4208463" y="2274888"/>
          <p14:tracePt t="14947" x="4233863" y="2287588"/>
          <p14:tracePt t="14952" x="4259263" y="2300288"/>
          <p14:tracePt t="14957" x="4271963" y="2312988"/>
          <p14:tracePt t="14961" x="4284663" y="2325688"/>
          <p14:tracePt t="14965" x="4297363" y="2338388"/>
          <p14:tracePt t="14968" x="4303713" y="2344738"/>
          <p14:tracePt t="14972" x="4316413" y="2357438"/>
          <p14:tracePt t="14978" x="4322763" y="2370138"/>
          <p14:tracePt t="14981" x="4329113" y="2382838"/>
          <p14:tracePt t="14984" x="4335463" y="2395538"/>
          <p14:tracePt t="14988" x="4341813" y="2401888"/>
          <p14:tracePt t="14992" x="4348163" y="2414588"/>
          <p14:tracePt t="14996" x="4354513" y="2427288"/>
          <p14:tracePt t="15000" x="4360863" y="2433638"/>
          <p14:tracePt t="15006" x="4360863" y="2439988"/>
          <p14:tracePt t="15009" x="4360863" y="2446338"/>
          <p14:tracePt t="15014" x="4360863" y="2459038"/>
          <p14:tracePt t="15018" x="4360863" y="2465388"/>
          <p14:tracePt t="15025" x="4360863" y="2471738"/>
          <p14:tracePt t="15040" x="4360863" y="2478088"/>
          <p14:tracePt t="15055" x="4360863" y="2484438"/>
          <p14:tracePt t="15066" x="4360863" y="2490788"/>
          <p14:tracePt t="15075" x="4354513" y="2497138"/>
          <p14:tracePt t="15080" x="4348163" y="2497138"/>
          <p14:tracePt t="15090" x="4303713" y="2516188"/>
          <p14:tracePt t="15094" x="4291013" y="2522538"/>
          <p14:tracePt t="15103" x="4265613" y="2522538"/>
          <p14:tracePt t="15107" x="4240213" y="2535238"/>
          <p14:tracePt t="15111" x="4214813" y="2547938"/>
          <p14:tracePt t="15116" x="4208463" y="2547938"/>
          <p14:tracePt t="15119" x="4195763" y="2547938"/>
          <p14:tracePt t="15124" x="4176713" y="2554288"/>
          <p14:tracePt t="15128" x="4164013" y="2560638"/>
          <p14:tracePt t="15137" x="4157663" y="2560638"/>
          <p14:tracePt t="15141" x="4151313" y="2560638"/>
          <p14:tracePt t="15168" x="4144963" y="2560638"/>
          <p14:tracePt t="15245" x="4132263" y="2560638"/>
          <p14:tracePt t="15250" x="4106863" y="2560638"/>
          <p14:tracePt t="15255" x="4094163" y="2560638"/>
          <p14:tracePt t="15266" x="4032250" y="2566988"/>
          <p14:tracePt t="15278" x="3962400" y="2578100"/>
          <p14:tracePt t="15285" x="3898900" y="2590800"/>
          <p14:tracePt t="15295" x="3829050" y="2609850"/>
          <p14:tracePt t="15302" x="3765550" y="2628900"/>
          <p14:tracePt t="15314" x="3684588" y="2647950"/>
          <p14:tracePt t="15322" x="3608388" y="2660650"/>
          <p14:tracePt t="15327" x="3570288" y="2673350"/>
          <p14:tracePt t="15332" x="3544888" y="2679700"/>
          <p14:tracePt t="15338" x="3513138" y="2686050"/>
          <p14:tracePt t="15342" x="3500438" y="2686050"/>
          <p14:tracePt t="15346" x="3494088" y="2686050"/>
          <p14:tracePt t="15354" x="3455988" y="2686050"/>
          <p14:tracePt t="15358" x="3436938" y="2686050"/>
          <p14:tracePt t="15361" x="3425825" y="2686050"/>
          <p14:tracePt t="15366" x="3394075" y="2686050"/>
          <p14:tracePt t="15370" x="3375025" y="2686050"/>
          <p14:tracePt t="15374" x="3355975" y="2686050"/>
          <p14:tracePt t="15377" x="3349625" y="2679700"/>
          <p14:tracePt t="15382" x="3324225" y="2673350"/>
          <p14:tracePt t="15387" x="3279775" y="2654300"/>
          <p14:tracePt t="15391" x="3273425" y="2654300"/>
          <p14:tracePt t="15394" x="3260725" y="2647950"/>
          <p14:tracePt t="15400" x="3235325" y="2641600"/>
          <p14:tracePt t="15403" x="3235325" y="2635250"/>
          <p14:tracePt t="15406" x="3203575" y="2622550"/>
          <p14:tracePt t="15411" x="3184525" y="2616200"/>
          <p14:tracePt t="15419" x="3146425" y="2603500"/>
          <p14:tracePt t="15426" x="3133725" y="2597150"/>
          <p14:tracePt t="15432" x="3108325" y="2584450"/>
          <p14:tracePt t="15436" x="3108325" y="2578100"/>
          <p14:tracePt t="15439" x="3101975" y="2571750"/>
          <p14:tracePt t="15442" x="3097213" y="2571750"/>
          <p14:tracePt t="15450" x="3090863" y="2566988"/>
          <p14:tracePt t="15480" x="3090863" y="2560638"/>
          <p14:tracePt t="15485" x="3090863" y="2541588"/>
          <p14:tracePt t="15489" x="3090863" y="2535238"/>
          <p14:tracePt t="15499" x="3101975" y="2522538"/>
          <p14:tracePt t="15504" x="3108325" y="2503488"/>
          <p14:tracePt t="15512" x="3121025" y="2484438"/>
          <p14:tracePt t="15519" x="3140075" y="2459038"/>
          <p14:tracePt t="15525" x="3146425" y="2446338"/>
          <p14:tracePt t="15530" x="3159125" y="2433638"/>
          <p14:tracePt t="15535" x="3178175" y="2414588"/>
          <p14:tracePt t="15543" x="3197225" y="2401888"/>
          <p14:tracePt t="15549" x="3216275" y="2382838"/>
          <p14:tracePt t="15556" x="3241675" y="2370138"/>
          <p14:tracePt t="15560" x="3260725" y="2363788"/>
          <p14:tracePt t="15564" x="3273425" y="2357438"/>
          <p14:tracePt t="15570" x="3317875" y="2338388"/>
          <p14:tracePt t="15575" x="3343275" y="2338388"/>
          <p14:tracePt t="15581" x="3368675" y="2325688"/>
          <p14:tracePt t="15588" x="3406775" y="2325688"/>
          <p14:tracePt t="15594" x="3449638" y="2319338"/>
          <p14:tracePt t="15600" x="3494088" y="2312988"/>
          <p14:tracePt t="15608" x="3557588" y="2312988"/>
          <p14:tracePt t="15614" x="3608388" y="2306638"/>
          <p14:tracePt t="15620" x="3652838" y="2306638"/>
          <p14:tracePt t="15627" x="3716338" y="2300288"/>
          <p14:tracePt t="15635" x="3759200" y="2300288"/>
          <p14:tracePt t="15642" x="3835400" y="2300288"/>
          <p14:tracePt t="15649" x="3873500" y="2300288"/>
          <p14:tracePt t="15656" x="3937000" y="2306638"/>
          <p14:tracePt t="15661" x="3962400" y="2312988"/>
          <p14:tracePt t="15670" x="4025900" y="2332038"/>
          <p14:tracePt t="15675" x="4057650" y="2344738"/>
          <p14:tracePt t="15682" x="4081463" y="2357438"/>
          <p14:tracePt t="15687" x="4106863" y="2363788"/>
          <p14:tracePt t="15692" x="4125913" y="2376488"/>
          <p14:tracePt t="15701" x="4144963" y="2389188"/>
          <p14:tracePt t="15706" x="4170363" y="2408238"/>
          <p14:tracePt t="15712" x="4183063" y="2420938"/>
          <p14:tracePt t="15717" x="4189413" y="2427288"/>
          <p14:tracePt t="15720" x="4202113" y="2439988"/>
          <p14:tracePt t="15723" x="4208463" y="2446338"/>
          <p14:tracePt t="15730" x="4214813" y="2459038"/>
          <p14:tracePt t="15734" x="4221163" y="2471738"/>
          <p14:tracePt t="15738" x="4227513" y="2484438"/>
          <p14:tracePt t="15742" x="4233863" y="2490788"/>
          <p14:tracePt t="15747" x="4233863" y="2503488"/>
          <p14:tracePt t="15751" x="4240213" y="2509838"/>
          <p14:tracePt t="15762" x="4240213" y="2516188"/>
          <p14:tracePt t="15770" x="4240213" y="2541588"/>
          <p14:tracePt t="15775" x="4240213" y="2560638"/>
          <p14:tracePt t="15782" x="4233863" y="2566988"/>
          <p14:tracePt t="15785" x="4227513" y="2571750"/>
          <p14:tracePt t="15792" x="4221163" y="2584450"/>
          <p14:tracePt t="15797" x="4208463" y="2597150"/>
          <p14:tracePt t="15800" x="4202113" y="2603500"/>
          <p14:tracePt t="15803" x="4195763" y="2603500"/>
          <p14:tracePt t="15810" x="4183063" y="2609850"/>
          <p14:tracePt t="15815" x="4164013" y="2622550"/>
          <p14:tracePt t="15822" x="4151313" y="2628900"/>
          <p14:tracePt t="15831" x="4106863" y="2635250"/>
          <p14:tracePt t="15834" x="4081463" y="2641600"/>
          <p14:tracePt t="15838" x="4070350" y="2641600"/>
          <p14:tracePt t="15841" x="4044950" y="2647950"/>
          <p14:tracePt t="15850" x="3994150" y="2647950"/>
          <p14:tracePt t="15859" x="3962400" y="2654300"/>
          <p14:tracePt t="15868" x="3892550" y="2654300"/>
          <p14:tracePt t="15876" x="3848100" y="2654300"/>
          <p14:tracePt t="15886" x="3797300" y="2654300"/>
          <p14:tracePt t="15894" x="3778250" y="2654300"/>
          <p14:tracePt t="15903" x="3741738" y="2654300"/>
          <p14:tracePt t="15912" x="3722688" y="2654300"/>
          <p14:tracePt t="15920" x="3697288" y="2654300"/>
          <p14:tracePt t="15926" x="3684588" y="2654300"/>
          <p14:tracePt t="15931" x="3678238" y="2654300"/>
          <p14:tracePt t="15938" x="3665538" y="2654300"/>
          <p14:tracePt t="15952" x="3652838" y="2654300"/>
          <p14:tracePt t="15958" x="3627438" y="2654300"/>
          <p14:tracePt t="15963" x="3621088" y="2654300"/>
          <p14:tracePt t="15972" x="3614738" y="2654300"/>
          <p14:tracePt t="15976" x="3595688" y="2654300"/>
          <p14:tracePt t="15984" x="3589338" y="2654300"/>
          <p14:tracePt t="15986" x="3576638" y="2654300"/>
          <p14:tracePt t="15992" x="3570288" y="2654300"/>
          <p14:tracePt t="16000" x="3557588" y="2647950"/>
          <p14:tracePt t="16003" x="3551238" y="2647950"/>
          <p14:tracePt t="16010" x="3544888" y="2647950"/>
          <p14:tracePt t="16017" x="3538538" y="2647950"/>
          <p14:tracePt t="16113" x="3532188" y="2647950"/>
          <p14:tracePt t="16126" x="3525838" y="2641600"/>
          <p14:tracePt t="16143" x="3519488" y="2641600"/>
          <p14:tracePt t="16162" x="3513138" y="2635250"/>
          <p14:tracePt t="16172" x="3506788" y="2628900"/>
          <p14:tracePt t="16178" x="3500438" y="2628900"/>
          <p14:tracePt t="16186" x="3494088" y="2622550"/>
          <p14:tracePt t="16192" x="3487738" y="2622550"/>
          <p14:tracePt t="16203" x="3481388" y="2616200"/>
          <p14:tracePt t="16209" x="3468688" y="2616200"/>
          <p14:tracePt t="16214" x="3468688" y="2609850"/>
          <p14:tracePt t="16221" x="3455988" y="2609850"/>
          <p14:tracePt t="16225" x="3443288" y="2609850"/>
          <p14:tracePt t="16232" x="3443288" y="2603500"/>
          <p14:tracePt t="16236" x="3436938" y="2603500"/>
          <p14:tracePt t="16242" x="3430588" y="2597150"/>
          <p14:tracePt t="16248" x="3425825" y="2597150"/>
          <p14:tracePt t="16253" x="3419475" y="2590800"/>
          <p14:tracePt t="16257" x="3413125" y="2590800"/>
          <p14:tracePt t="16269" x="3406775" y="2590800"/>
          <p14:tracePt t="16273" x="3406775" y="2584450"/>
          <p14:tracePt t="16279" x="3400425" y="2578100"/>
          <p14:tracePt t="16287" x="3400425" y="2571750"/>
          <p14:tracePt t="16292" x="3394075" y="2571750"/>
          <p14:tracePt t="16302" x="3387725" y="2554288"/>
          <p14:tracePt t="16308" x="3381375" y="2541588"/>
          <p14:tracePt t="16314" x="3375025" y="2535238"/>
          <p14:tracePt t="16318" x="3375025" y="2528888"/>
          <p14:tracePt t="16322" x="3375025" y="2516188"/>
          <p14:tracePt t="16328" x="3375025" y="2503488"/>
          <p14:tracePt t="16335" x="3375025" y="2497138"/>
          <p14:tracePt t="16341" x="3368675" y="2478088"/>
          <p14:tracePt t="16350" x="3368675" y="2471738"/>
          <p14:tracePt t="16354" x="3368675" y="2452688"/>
          <p14:tracePt t="16361" x="3375025" y="2452688"/>
          <p14:tracePt t="16366" x="3387725" y="2439988"/>
          <p14:tracePt t="16369" x="3387725" y="2433638"/>
          <p14:tracePt t="16373" x="3394075" y="2427288"/>
          <p14:tracePt t="16377" x="3406775" y="2420938"/>
          <p14:tracePt t="16381" x="3419475" y="2414588"/>
          <p14:tracePt t="16384" x="3425825" y="2408238"/>
          <p14:tracePt t="16391" x="3443288" y="2395538"/>
          <p14:tracePt t="16395" x="3475038" y="2382838"/>
          <p14:tracePt t="16399" x="3481388" y="2370138"/>
          <p14:tracePt t="16403" x="3500438" y="2363788"/>
          <p14:tracePt t="16408" x="3519488" y="2357438"/>
          <p14:tracePt t="16411" x="3544888" y="2351088"/>
          <p14:tracePt t="16415" x="3576638" y="2344738"/>
          <p14:tracePt t="16421" x="3595688" y="2332038"/>
          <p14:tracePt t="16426" x="3633788" y="2325688"/>
          <p14:tracePt t="16430" x="3652838" y="2319338"/>
          <p14:tracePt t="16435" x="3684588" y="2306638"/>
          <p14:tracePt t="16439" x="3716338" y="2306638"/>
          <p14:tracePt t="16442" x="3729038" y="2306638"/>
          <p14:tracePt t="16445" x="3748088" y="2300288"/>
          <p14:tracePt t="16449" x="3765550" y="2293938"/>
          <p14:tracePt t="16455" x="3797300" y="2287588"/>
          <p14:tracePt t="16460" x="3835400" y="2281238"/>
          <p14:tracePt t="16464" x="3841750" y="2281238"/>
          <p14:tracePt t="16467" x="3879850" y="2274888"/>
          <p14:tracePt t="16470" x="3905250" y="2274888"/>
          <p14:tracePt t="16474" x="3924300" y="2274888"/>
          <p14:tracePt t="16477" x="3962400" y="2262188"/>
          <p14:tracePt t="16490" x="4032250" y="2262188"/>
          <p14:tracePt t="16495" x="4057650" y="2262188"/>
          <p14:tracePt t="16500" x="4076700" y="2262188"/>
          <p14:tracePt t="16505" x="4094163" y="2262188"/>
          <p14:tracePt t="16508" x="4113213" y="2268538"/>
          <p14:tracePt t="16520" x="4144963" y="2287588"/>
          <p14:tracePt t="16524" x="4151313" y="2293938"/>
          <p14:tracePt t="16528" x="4164013" y="2293938"/>
          <p14:tracePt t="16533" x="4176713" y="2306638"/>
          <p14:tracePt t="16537" x="4183063" y="2306638"/>
          <p14:tracePt t="16541" x="4202113" y="2319338"/>
          <p14:tracePt t="16550" x="4208463" y="2325688"/>
          <p14:tracePt t="16553" x="4214813" y="2332038"/>
          <p14:tracePt t="16556" x="4221163" y="2332038"/>
          <p14:tracePt t="16564" x="4227513" y="2338388"/>
          <p14:tracePt t="16568" x="4227513" y="2344738"/>
          <p14:tracePt t="16574" x="4233863" y="2344738"/>
          <p14:tracePt t="16583" x="4240213" y="2357438"/>
          <p14:tracePt t="16590" x="4246563" y="2370138"/>
          <p14:tracePt t="16596" x="4252913" y="2376488"/>
          <p14:tracePt t="16601" x="4259263" y="2395538"/>
          <p14:tracePt t="16611" x="4259263" y="2408238"/>
          <p14:tracePt t="16615" x="4259263" y="2420938"/>
          <p14:tracePt t="16620" x="4259263" y="2433638"/>
          <p14:tracePt t="16627" x="4259263" y="2452688"/>
          <p14:tracePt t="16630" x="4259263" y="2459038"/>
          <p14:tracePt t="16634" x="4259263" y="2478088"/>
          <p14:tracePt t="16641" x="4259263" y="2484438"/>
          <p14:tracePt t="16646" x="4259263" y="2503488"/>
          <p14:tracePt t="16650" x="4259263" y="2509838"/>
          <p14:tracePt t="16655" x="4259263" y="2522538"/>
          <p14:tracePt t="16660" x="4252913" y="2528888"/>
          <p14:tracePt t="16664" x="4246563" y="2528888"/>
          <p14:tracePt t="16667" x="4240213" y="2541588"/>
          <p14:tracePt t="16674" x="4233863" y="2547938"/>
          <p14:tracePt t="16678" x="4227513" y="2554288"/>
          <p14:tracePt t="16681" x="4221163" y="2560638"/>
          <p14:tracePt t="16689" x="4208463" y="2566988"/>
          <p14:tracePt t="16694" x="4202113" y="2571750"/>
          <p14:tracePt t="16699" x="4189413" y="2578100"/>
          <p14:tracePt t="16709" x="4183063" y="2578100"/>
          <p14:tracePt t="16714" x="4176713" y="2578100"/>
          <p14:tracePt t="16721" x="4157663" y="2590800"/>
          <p14:tracePt t="16725" x="4151313" y="2590800"/>
          <p14:tracePt t="16728" x="4144963" y="2597150"/>
          <p14:tracePt t="16738" x="4138613" y="2603500"/>
          <p14:tracePt t="16742" x="4132263" y="2609850"/>
          <p14:tracePt t="16752" x="4113213" y="2616200"/>
          <p14:tracePt t="16754" x="4100513" y="2622550"/>
          <p14:tracePt t="16758" x="4087813" y="2622550"/>
          <p14:tracePt t="16761" x="4081463" y="2622550"/>
          <p14:tracePt t="16768" x="4051300" y="2635250"/>
          <p14:tracePt t="16772" x="4044950" y="2641600"/>
          <p14:tracePt t="16775" x="4025900" y="2647950"/>
          <p14:tracePt t="16779" x="4013200" y="2647950"/>
          <p14:tracePt t="16783" x="3981450" y="2660650"/>
          <p14:tracePt t="16786" x="3975100" y="2660650"/>
          <p14:tracePt t="16791" x="3962400" y="2660650"/>
          <p14:tracePt t="16795" x="3943350" y="2660650"/>
          <p14:tracePt t="16801" x="3917950" y="2660650"/>
          <p14:tracePt t="16805" x="3905250" y="2667000"/>
          <p14:tracePt t="16808" x="3892550" y="2667000"/>
          <p14:tracePt t="16813" x="3879850" y="2667000"/>
          <p14:tracePt t="16816" x="3873500" y="2667000"/>
          <p14:tracePt t="16818" x="3860800" y="2667000"/>
          <p14:tracePt t="16821" x="3854450" y="2667000"/>
          <p14:tracePt t="16824" x="3841750" y="2667000"/>
          <p14:tracePt t="16831" x="3835400" y="2667000"/>
          <p14:tracePt t="16835" x="3810000" y="2667000"/>
          <p14:tracePt t="16839" x="3797300" y="2667000"/>
          <p14:tracePt t="16845" x="3771900" y="2673350"/>
          <p14:tracePt t="16850" x="3759200" y="2673350"/>
          <p14:tracePt t="16855" x="3748088" y="2673350"/>
          <p14:tracePt t="16862" x="3716338" y="2673350"/>
          <p14:tracePt t="16865" x="3703638" y="2667000"/>
          <p14:tracePt t="16869" x="3690938" y="2660650"/>
          <p14:tracePt t="16871" x="3684588" y="2660650"/>
          <p14:tracePt t="16875" x="3671888" y="2654300"/>
          <p14:tracePt t="16878" x="3659188" y="2647950"/>
          <p14:tracePt t="16881" x="3652838" y="2647950"/>
          <p14:tracePt t="16883" x="3646488" y="2641600"/>
          <p14:tracePt t="16889" x="3633788" y="2641600"/>
          <p14:tracePt t="16893" x="3627438" y="2641600"/>
          <p14:tracePt t="16897" x="3621088" y="2635250"/>
          <p14:tracePt t="16901" x="3614738" y="2628900"/>
          <p14:tracePt t="16903" x="3608388" y="2628900"/>
          <p14:tracePt t="16909" x="3595688" y="2622550"/>
          <p14:tracePt t="16912" x="3595688" y="2616200"/>
          <p14:tracePt t="16916" x="3589338" y="2616200"/>
          <p14:tracePt t="16925" x="3582988" y="2616200"/>
          <p14:tracePt t="16930" x="3582988" y="2609850"/>
          <p14:tracePt t="17038" x="3576638" y="2609850"/>
          <p14:tracePt t="17453" x="3570288" y="2603500"/>
          <p14:tracePt t="17479" x="3563938" y="2597150"/>
          <p14:tracePt t="17489" x="3557588" y="2584450"/>
          <p14:tracePt t="17510" x="3551238" y="2578100"/>
          <p14:tracePt t="17523" x="3544888" y="2578100"/>
          <p14:tracePt t="19496" x="3544888" y="2571750"/>
          <p14:tracePt t="19505" x="3544888" y="2566988"/>
          <p14:tracePt t="19513" x="3544888" y="2554288"/>
          <p14:tracePt t="19524" x="3551238" y="2547938"/>
          <p14:tracePt t="19612" x="3557588" y="2547938"/>
          <p14:tracePt t="19617" x="3563938" y="2547938"/>
          <p14:tracePt t="19626" x="3576638" y="2547938"/>
          <p14:tracePt t="19633" x="3582988" y="2547938"/>
          <p14:tracePt t="19636" x="3589338" y="2547938"/>
          <p14:tracePt t="19645" x="3602038" y="2547938"/>
          <p14:tracePt t="19651" x="3614738" y="2547938"/>
          <p14:tracePt t="19658" x="3633788" y="2547938"/>
          <p14:tracePt t="19664" x="3659188" y="2547938"/>
          <p14:tracePt t="19673" x="3690938" y="2541588"/>
          <p14:tracePt t="19680" x="3754438" y="2522538"/>
          <p14:tracePt t="19686" x="3778250" y="2516188"/>
          <p14:tracePt t="19692" x="3822700" y="2503488"/>
          <p14:tracePt t="19698" x="3841750" y="2503488"/>
          <p14:tracePt t="19704" x="3848100" y="2503488"/>
          <p14:tracePt t="19709" x="3867150" y="2503488"/>
          <p14:tracePt t="19713" x="3879850" y="2503488"/>
          <p14:tracePt t="19723" x="3886200" y="2503488"/>
          <p14:tracePt t="19727" x="3898900" y="2497138"/>
          <p14:tracePt t="19737" x="3905250" y="2497138"/>
          <p14:tracePt t="19741" x="3911600" y="2497138"/>
          <p14:tracePt t="19746" x="3917950" y="2497138"/>
          <p14:tracePt t="19758" x="3937000" y="2535238"/>
          <p14:tracePt t="19763" x="3949700" y="2547938"/>
          <p14:tracePt t="19773" x="3968750" y="2590800"/>
          <p14:tracePt t="19777" x="3981450" y="2609850"/>
          <p14:tracePt t="19783" x="4000500" y="2647950"/>
          <p14:tracePt t="19787" x="4013200" y="2660650"/>
          <p14:tracePt t="19790" x="4013200" y="2667000"/>
          <p14:tracePt t="19794" x="4025900" y="2679700"/>
          <p14:tracePt t="19802" x="4032250" y="2698750"/>
          <p14:tracePt t="19805" x="4038600" y="2705100"/>
          <p14:tracePt t="19810" x="4044950" y="2711450"/>
          <p14:tracePt t="19815" x="4044950" y="2717800"/>
          <p14:tracePt t="19818" x="4051300" y="2724150"/>
          <p14:tracePt t="19821" x="4057650" y="2724150"/>
          <p14:tracePt t="19824" x="4064000" y="2730500"/>
          <p14:tracePt t="19830" x="4070350" y="2736850"/>
          <p14:tracePt t="19834" x="4070350" y="2755900"/>
          <p14:tracePt t="19837" x="4076700" y="2762250"/>
          <p14:tracePt t="19840" x="4081463" y="2762250"/>
          <p14:tracePt t="19845" x="4094163" y="2794000"/>
          <p14:tracePt t="19849" x="4100513" y="2806700"/>
          <p14:tracePt t="19852" x="4100513" y="2825750"/>
          <p14:tracePt t="19855" x="4106863" y="2838450"/>
          <p14:tracePt t="19863" x="4113213" y="2870200"/>
          <p14:tracePt t="19869" x="4119563" y="2908300"/>
          <p14:tracePt t="19872" x="4132263" y="2938463"/>
          <p14:tracePt t="19878" x="4132263" y="2951163"/>
          <p14:tracePt t="19884" x="4138613" y="2995613"/>
          <p14:tracePt t="19888" x="4151313" y="3040063"/>
          <p14:tracePt t="19894" x="4151313" y="3071813"/>
          <p14:tracePt t="19898" x="4151313" y="3078163"/>
          <p14:tracePt t="19902" x="4164013" y="3135313"/>
          <p14:tracePt t="19907" x="4164013" y="3154363"/>
          <p14:tracePt t="19911" x="4170363" y="3179763"/>
          <p14:tracePt t="19914" x="4170363" y="3198813"/>
          <p14:tracePt t="19918" x="4176713" y="3224213"/>
          <p14:tracePt t="19925" x="4176713" y="3260725"/>
          <p14:tracePt t="19932" x="4176713" y="3298825"/>
          <p14:tracePt t="19936" x="4183063" y="3324225"/>
          <p14:tracePt t="19940" x="4183063" y="3349625"/>
          <p14:tracePt t="19945" x="4183063" y="3362325"/>
          <p14:tracePt t="19949" x="4189413" y="3387725"/>
          <p14:tracePt t="19956" x="4189413" y="3406775"/>
          <p14:tracePt t="19962" x="4189413" y="3432175"/>
          <p14:tracePt t="19974" x="4189413" y="3451225"/>
          <p14:tracePt t="19978" x="4189413" y="3470275"/>
          <p14:tracePt t="19981" x="4183063" y="3470275"/>
          <p14:tracePt t="19988" x="4183063" y="3495675"/>
          <p14:tracePt t="19993" x="4170363" y="3508375"/>
          <p14:tracePt t="19997" x="4157663" y="3527425"/>
          <p14:tracePt t="20004" x="4144963" y="3552825"/>
          <p14:tracePt t="20008" x="4132263" y="3578225"/>
          <p14:tracePt t="20013" x="4119563" y="3597275"/>
          <p14:tracePt t="20022" x="4100513" y="3633788"/>
          <p14:tracePt t="20026" x="4070350" y="3665538"/>
          <p14:tracePt t="20030" x="4070350" y="3671888"/>
          <p14:tracePt t="20034" x="4051300" y="3690938"/>
          <p14:tracePt t="20038" x="4032250" y="3716338"/>
          <p14:tracePt t="20041" x="4032250" y="3729038"/>
          <p14:tracePt t="20048" x="4019550" y="3735388"/>
          <p14:tracePt t="20053" x="3994150" y="3754438"/>
          <p14:tracePt t="20056" x="3981450" y="3773488"/>
          <p14:tracePt t="20061" x="3981450" y="3779838"/>
          <p14:tracePt t="20065" x="3975100" y="3786188"/>
          <p14:tracePt t="20069" x="3949700" y="3805238"/>
          <p14:tracePt t="20073" x="3943350" y="3805238"/>
          <p14:tracePt t="20076" x="3937000" y="3805238"/>
          <p14:tracePt t="20083" x="3917950" y="3824288"/>
          <p14:tracePt t="20089" x="3905250" y="3836988"/>
          <p14:tracePt t="20092" x="3886200" y="3849688"/>
          <p14:tracePt t="20098" x="3873500" y="3862388"/>
          <p14:tracePt t="20103" x="3841750" y="3881438"/>
          <p14:tracePt t="20107" x="3822700" y="3887788"/>
          <p14:tracePt t="20114" x="3810000" y="3906838"/>
          <p14:tracePt t="20119" x="3778250" y="3925888"/>
          <p14:tracePt t="20123" x="3765550" y="3943350"/>
          <p14:tracePt t="20127" x="3741738" y="3956050"/>
          <p14:tracePt t="20131" x="3729038" y="3962400"/>
          <p14:tracePt t="20135" x="3709988" y="3987800"/>
          <p14:tracePt t="20139" x="3690938" y="4000500"/>
          <p14:tracePt t="20145" x="3665538" y="4019550"/>
          <p14:tracePt t="20150" x="3627438" y="4044950"/>
          <p14:tracePt t="20154" x="3608388" y="4057650"/>
          <p14:tracePt t="20160" x="3576638" y="4076700"/>
          <p14:tracePt t="20164" x="3551238" y="4095750"/>
          <p14:tracePt t="20169" x="3506788" y="4121150"/>
          <p14:tracePt t="20175" x="3475038" y="4140200"/>
          <p14:tracePt t="20180" x="3436938" y="4171950"/>
          <p14:tracePt t="20185" x="3413125" y="4184650"/>
          <p14:tracePt t="20191" x="3387725" y="4210050"/>
          <p14:tracePt t="20195" x="3355975" y="4229100"/>
          <p14:tracePt t="20199" x="3343275" y="4235450"/>
          <p14:tracePt t="20202" x="3311525" y="4248150"/>
          <p14:tracePt t="20208" x="3286125" y="4260850"/>
          <p14:tracePt t="20211" x="3273425" y="4273550"/>
          <p14:tracePt t="20215" x="3260725" y="4279900"/>
          <p14:tracePt t="20219" x="3241675" y="4291013"/>
          <p14:tracePt t="20225" x="3222625" y="4303713"/>
          <p14:tracePt t="20228" x="3216275" y="4310063"/>
          <p14:tracePt t="20232" x="3209925" y="4310063"/>
          <p14:tracePt t="20235" x="3203575" y="4310063"/>
          <p14:tracePt t="20243" x="3184525" y="4316413"/>
          <p14:tracePt t="20248" x="3178175" y="4316413"/>
          <p14:tracePt t="20251" x="3178175" y="4322763"/>
          <p14:tracePt t="20256" x="3171825" y="4329113"/>
          <p14:tracePt t="20260" x="3165475" y="4329113"/>
          <p14:tracePt t="20263" x="3159125" y="4335463"/>
          <p14:tracePt t="20272" x="3140075" y="4341813"/>
          <p14:tracePt t="20277" x="3127375" y="4348163"/>
          <p14:tracePt t="20284" x="3101975" y="4354513"/>
          <p14:tracePt t="20289" x="3090863" y="4354513"/>
          <p14:tracePt t="20292" x="3078163" y="4360863"/>
          <p14:tracePt t="20301" x="3046413" y="4373563"/>
          <p14:tracePt t="20305" x="3040063" y="4373563"/>
          <p14:tracePt t="20308" x="3033713" y="4379913"/>
          <p14:tracePt t="20312" x="3027363" y="4379913"/>
          <p14:tracePt t="20316" x="3021013" y="4379913"/>
          <p14:tracePt t="20319" x="3008313" y="4386263"/>
          <p14:tracePt t="20325" x="3001963" y="4386263"/>
          <p14:tracePt t="20329" x="2995613" y="4386263"/>
          <p14:tracePt t="20336" x="2989263" y="4392613"/>
          <p14:tracePt t="20339" x="2982913" y="4392613"/>
          <p14:tracePt t="20357" x="2976563" y="4392613"/>
          <p14:tracePt t="20374" x="2976563" y="4398963"/>
          <p14:tracePt t="20404" x="2970213" y="4398963"/>
          <p14:tracePt t="21491" x="2976563" y="4398963"/>
          <p14:tracePt t="21502" x="3001963" y="4398963"/>
          <p14:tracePt t="21510" x="3027363" y="4398963"/>
          <p14:tracePt t="21522" x="3071813" y="4392613"/>
          <p14:tracePt t="21532" x="3121025" y="4386263"/>
          <p14:tracePt t="21538" x="3146425" y="4379913"/>
          <p14:tracePt t="21547" x="3209925" y="4367213"/>
          <p14:tracePt t="21553" x="3254375" y="4360863"/>
          <p14:tracePt t="21563" x="3292475" y="4348163"/>
          <p14:tracePt t="21569" x="3317875" y="4335463"/>
          <p14:tracePt t="21578" x="3349625" y="4322763"/>
          <p14:tracePt t="21584" x="3368675" y="4316413"/>
          <p14:tracePt t="21591" x="3394075" y="4303713"/>
          <p14:tracePt t="21594" x="3400425" y="4291013"/>
          <p14:tracePt t="21599" x="3413125" y="4286250"/>
          <p14:tracePt t="21604" x="3430588" y="4273550"/>
          <p14:tracePt t="21608" x="3455988" y="4260850"/>
          <p14:tracePt t="21612" x="3475038" y="4248150"/>
          <p14:tracePt t="21616" x="3487738" y="4235450"/>
          <p14:tracePt t="21625" x="3538538" y="4203700"/>
          <p14:tracePt t="21629" x="3563938" y="4171950"/>
          <p14:tracePt t="21634" x="3589338" y="4146550"/>
          <p14:tracePt t="21638" x="3621088" y="4114800"/>
          <p14:tracePt t="21642" x="3646488" y="4083050"/>
          <p14:tracePt t="21646" x="3671888" y="4051300"/>
          <p14:tracePt t="21653" x="3690938" y="4019550"/>
          <p14:tracePt t="21658" x="3741738" y="3932238"/>
          <p14:tracePt t="21663" x="3765550" y="3875088"/>
          <p14:tracePt t="21668" x="3797300" y="3824288"/>
          <p14:tracePt t="21672" x="3816350" y="3773488"/>
          <p14:tracePt t="21676" x="3835400" y="3722688"/>
          <p14:tracePt t="21679" x="3854450" y="3678238"/>
          <p14:tracePt t="21687" x="3892550" y="3584575"/>
          <p14:tracePt t="21692" x="3917950" y="3508375"/>
          <p14:tracePt t="21696" x="3937000" y="3444875"/>
          <p14:tracePt t="21702" x="3962400" y="3387725"/>
          <p14:tracePt t="21706" x="3975100" y="3336925"/>
          <p14:tracePt t="21710" x="3987800" y="3305175"/>
          <p14:tracePt t="21717" x="4000500" y="3230563"/>
          <p14:tracePt t="21721" x="4013200" y="3167063"/>
          <p14:tracePt t="21725" x="4019550" y="3116263"/>
          <p14:tracePt t="21732" x="4019550" y="3059113"/>
          <p14:tracePt t="21735" x="4019550" y="3008313"/>
          <p14:tracePt t="21739" x="4019550" y="2957513"/>
          <p14:tracePt t="21743" x="4019550" y="2925763"/>
          <p14:tracePt t="21751" x="4019550" y="2876550"/>
          <p14:tracePt t="21756" x="4019550" y="2825750"/>
          <p14:tracePt t="21762" x="4019550" y="2794000"/>
          <p14:tracePt t="21767" x="4019550" y="2768600"/>
          <p14:tracePt t="21771" x="4019550" y="2755900"/>
          <p14:tracePt t="21784" x="4019550" y="2736850"/>
          <p14:tracePt t="21789" x="4019550" y="2730500"/>
          <p14:tracePt t="21796" x="4013200" y="2724150"/>
          <p14:tracePt t="21811" x="4013200" y="2717800"/>
          <p14:tracePt t="21846" x="4006850" y="2717800"/>
          <p14:tracePt t="21859" x="4006850" y="2711450"/>
          <p14:tracePt t="21877" x="3994150" y="2692400"/>
          <p14:tracePt t="21883" x="3987800" y="2692400"/>
          <p14:tracePt t="21889" x="3981450" y="2679700"/>
          <p14:tracePt t="21895" x="3975100" y="2673350"/>
          <p14:tracePt t="21901" x="3968750" y="2667000"/>
          <p14:tracePt t="21910" x="3962400" y="2654300"/>
          <p14:tracePt t="21920" x="3949700" y="2647950"/>
          <p14:tracePt t="21926" x="3949700" y="2641600"/>
          <p14:tracePt t="21937" x="3943350" y="2635250"/>
          <p14:tracePt t="21953" x="3937000" y="2635250"/>
          <p14:tracePt t="22024" x="3937000" y="2628900"/>
          <p14:tracePt t="22056" x="3930650" y="2628900"/>
          <p14:tracePt t="22065" x="3930650" y="2622550"/>
          <p14:tracePt t="22074" x="3930650" y="2616200"/>
          <p14:tracePt t="22089" x="3930650" y="2609850"/>
          <p14:tracePt t="22102" x="3930650" y="2603500"/>
          <p14:tracePt t="25688" x="3930650" y="2609850"/>
          <p14:tracePt t="25696" x="3930650" y="2616200"/>
          <p14:tracePt t="25706" x="3924300" y="2622550"/>
          <p14:tracePt t="25717" x="3905250" y="2628900"/>
          <p14:tracePt t="25727" x="3867150" y="2635250"/>
          <p14:tracePt t="25734" x="3829050" y="2641600"/>
          <p14:tracePt t="25741" x="3784600" y="2641600"/>
          <p14:tracePt t="25746" x="3735388" y="2641600"/>
          <p14:tracePt t="25751" x="3703638" y="2641600"/>
          <p14:tracePt t="25761" x="3614738" y="2641600"/>
          <p14:tracePt t="25767" x="3589338" y="2641600"/>
          <p14:tracePt t="25776" x="3551238" y="2641600"/>
          <p14:tracePt t="25782" x="3532188" y="2635250"/>
          <p14:tracePt t="25788" x="3525838" y="2628900"/>
          <p14:tracePt t="25791" x="3513138" y="2616200"/>
          <p14:tracePt t="25796" x="3500438" y="2609850"/>
          <p14:tracePt t="25804" x="3487738" y="2603500"/>
          <p14:tracePt t="25810" x="3455988" y="2590800"/>
          <p14:tracePt t="25814" x="3436938" y="2571750"/>
          <p14:tracePt t="25818" x="3430588" y="2566988"/>
          <p14:tracePt t="25822" x="3419475" y="2560638"/>
          <p14:tracePt t="25825" x="3413125" y="2560638"/>
          <p14:tracePt t="25828" x="3406775" y="2554288"/>
          <p14:tracePt t="25838" x="3400425" y="2547938"/>
          <p14:tracePt t="25864" x="3400425" y="2541588"/>
          <p14:tracePt t="25888" x="3394075" y="2541588"/>
          <p14:tracePt t="25907" x="3387725" y="2516188"/>
          <p14:tracePt t="25914" x="3387725" y="2503488"/>
          <p14:tracePt t="25923" x="3387725" y="2484438"/>
          <p14:tracePt t="25930" x="3387725" y="2478088"/>
          <p14:tracePt t="25939" x="3387725" y="2452688"/>
          <p14:tracePt t="25947" x="3387725" y="2433638"/>
          <p14:tracePt t="25953" x="3387725" y="2427288"/>
          <p14:tracePt t="25957" x="3400425" y="2420938"/>
          <p14:tracePt t="25962" x="3413125" y="2408238"/>
          <p14:tracePt t="25970" x="3425825" y="2401888"/>
          <p14:tracePt t="25978" x="3449638" y="2389188"/>
          <p14:tracePt t="25983" x="3462338" y="2370138"/>
          <p14:tracePt t="25988" x="3487738" y="2357438"/>
          <p14:tracePt t="25993" x="3506788" y="2357438"/>
          <p14:tracePt t="25998" x="3519488" y="2344738"/>
          <p14:tracePt t="26002" x="3532188" y="2338388"/>
          <p14:tracePt t="26009" x="3551238" y="2325688"/>
          <p14:tracePt t="26014" x="3570288" y="2319338"/>
          <p14:tracePt t="26018" x="3582988" y="2319338"/>
          <p14:tracePt t="26025" x="3602038" y="2319338"/>
          <p14:tracePt t="26029" x="3614738" y="2319338"/>
          <p14:tracePt t="26040" x="3640138" y="2319338"/>
          <p14:tracePt t="26044" x="3659188" y="2319338"/>
          <p14:tracePt t="26047" x="3665538" y="2319338"/>
          <p14:tracePt t="26050" x="3678238" y="2319338"/>
          <p14:tracePt t="26058" x="3722688" y="2319338"/>
          <p14:tracePt t="26062" x="3754438" y="2319338"/>
          <p14:tracePt t="26065" x="3765550" y="2319338"/>
          <p14:tracePt t="26072" x="3810000" y="2319338"/>
          <p14:tracePt t="26077" x="3860800" y="2332038"/>
          <p14:tracePt t="26081" x="3898900" y="2338388"/>
          <p14:tracePt t="26087" x="3949700" y="2357438"/>
          <p14:tracePt t="26090" x="3975100" y="2357438"/>
          <p14:tracePt t="26094" x="4013200" y="2370138"/>
          <p14:tracePt t="26098" x="4044950" y="2382838"/>
          <p14:tracePt t="26106" x="4087813" y="2395538"/>
          <p14:tracePt t="26111" x="4151313" y="2414588"/>
          <p14:tracePt t="26116" x="4176713" y="2427288"/>
          <p14:tracePt t="26120" x="4214813" y="2439988"/>
          <p14:tracePt t="26124" x="4240213" y="2452688"/>
          <p14:tracePt t="26128" x="4259263" y="2459038"/>
          <p14:tracePt t="26135" x="4291013" y="2471738"/>
          <p14:tracePt t="26140" x="4303713" y="2484438"/>
          <p14:tracePt t="26144" x="4322763" y="2497138"/>
          <p14:tracePt t="26149" x="4329113" y="2497138"/>
          <p14:tracePt t="26152" x="4329113" y="2503488"/>
          <p14:tracePt t="26160" x="4341813" y="2516188"/>
          <p14:tracePt t="26168" x="4341813" y="2522538"/>
          <p14:tracePt t="26183" x="4341813" y="2528888"/>
          <p14:tracePt t="26187" x="4341813" y="2535238"/>
          <p14:tracePt t="26192" x="4341813" y="2541588"/>
          <p14:tracePt t="26201" x="4341813" y="2554288"/>
          <p14:tracePt t="26206" x="4341813" y="2578100"/>
          <p14:tracePt t="26211" x="4341813" y="2590800"/>
          <p14:tracePt t="26215" x="4329113" y="2603500"/>
          <p14:tracePt t="26219" x="4316413" y="2622550"/>
          <p14:tracePt t="26224" x="4303713" y="2635250"/>
          <p14:tracePt t="26230" x="4284663" y="2654300"/>
          <p14:tracePt t="26235" x="4271963" y="2667000"/>
          <p14:tracePt t="26240" x="4252913" y="2673350"/>
          <p14:tracePt t="26245" x="4233863" y="2686050"/>
          <p14:tracePt t="26249" x="4221163" y="2698750"/>
          <p14:tracePt t="26253" x="4202113" y="2705100"/>
          <p14:tracePt t="26261" x="4176713" y="2711450"/>
          <p14:tracePt t="26269" x="4151313" y="2724150"/>
          <p14:tracePt t="26275" x="4132263" y="2730500"/>
          <p14:tracePt t="26279" x="4125913" y="2736850"/>
          <p14:tracePt t="26284" x="4100513" y="2736850"/>
          <p14:tracePt t="26295" x="4076700" y="2749550"/>
          <p14:tracePt t="26300" x="4070350" y="2749550"/>
          <p14:tracePt t="26307" x="4044950" y="2749550"/>
          <p14:tracePt t="26311" x="4038600" y="2749550"/>
          <p14:tracePt t="26317" x="4006850" y="2749550"/>
          <p14:tracePt t="26322" x="3994150" y="2749550"/>
          <p14:tracePt t="26325" x="3981450" y="2749550"/>
          <p14:tracePt t="26329" x="3956050" y="2749550"/>
          <p14:tracePt t="26334" x="3917950" y="2749550"/>
          <p14:tracePt t="26340" x="3867150" y="2724150"/>
          <p14:tracePt t="26344" x="3829050" y="2711450"/>
          <p14:tracePt t="26348" x="3790950" y="2686050"/>
          <p14:tracePt t="26355" x="3722688" y="2654300"/>
          <p14:tracePt t="26359" x="3665538" y="2622550"/>
          <p14:tracePt t="26362" x="3627438" y="2603500"/>
          <p14:tracePt t="26367" x="3582988" y="2578100"/>
          <p14:tracePt t="26370" x="3557588" y="2547938"/>
          <p14:tracePt t="26373" x="3525838" y="2528888"/>
          <p14:tracePt t="26376" x="3494088" y="2516188"/>
          <p14:tracePt t="26379" x="3475038" y="2503488"/>
          <p14:tracePt t="26385" x="3443288" y="2478088"/>
          <p14:tracePt t="26388" x="3425825" y="2465388"/>
          <p14:tracePt t="26391" x="3406775" y="2452688"/>
          <p14:tracePt t="26394" x="3387725" y="2439988"/>
          <p14:tracePt t="26398" x="3381375" y="2427288"/>
          <p14:tracePt t="26402" x="3362325" y="2420938"/>
          <p14:tracePt t="26404" x="3362325" y="2414588"/>
          <p14:tracePt t="26408" x="3355975" y="2408238"/>
          <p14:tracePt t="26410" x="3349625" y="2408238"/>
          <p14:tracePt t="26418" x="3349625" y="2401888"/>
          <p14:tracePt t="26473" x="3343275" y="2395538"/>
          <p14:tracePt t="26480" x="3343275" y="2389188"/>
          <p14:tracePt t="26488" x="3343275" y="2382838"/>
          <p14:tracePt t="26491" x="3343275" y="2376488"/>
          <p14:tracePt t="26499" x="3343275" y="2370138"/>
          <p14:tracePt t="26504" x="3343275" y="2357438"/>
          <p14:tracePt t="26510" x="3343275" y="2351088"/>
          <p14:tracePt t="26514" x="3343275" y="2344738"/>
          <p14:tracePt t="26519" x="3349625" y="2332038"/>
          <p14:tracePt t="26527" x="3368675" y="2319338"/>
          <p14:tracePt t="26531" x="3381375" y="2312988"/>
          <p14:tracePt t="26535" x="3387725" y="2306638"/>
          <p14:tracePt t="26540" x="3400425" y="2300288"/>
          <p14:tracePt t="26543" x="3406775" y="2300288"/>
          <p14:tracePt t="26546" x="3413125" y="2287588"/>
          <p14:tracePt t="26548" x="3419475" y="2287588"/>
          <p14:tracePt t="26554" x="3436938" y="2274888"/>
          <p14:tracePt t="26560" x="3455988" y="2262188"/>
          <p14:tracePt t="26565" x="3475038" y="2255838"/>
          <p14:tracePt t="26571" x="3487738" y="2255838"/>
          <p14:tracePt t="26576" x="3506788" y="2243138"/>
          <p14:tracePt t="26581" x="3519488" y="2236788"/>
          <p14:tracePt t="26586" x="3525838" y="2225675"/>
          <p14:tracePt t="26593" x="3544888" y="2219325"/>
          <p14:tracePt t="26598" x="3551238" y="2219325"/>
          <p14:tracePt t="26605" x="3563938" y="2212975"/>
          <p14:tracePt t="26611" x="3570288" y="2212975"/>
          <p14:tracePt t="26624" x="3595688" y="2206625"/>
          <p14:tracePt t="26629" x="3602038" y="2206625"/>
          <p14:tracePt t="26635" x="3614738" y="2200275"/>
          <p14:tracePt t="26640" x="3621088" y="2200275"/>
          <p14:tracePt t="26646" x="3627438" y="2200275"/>
          <p14:tracePt t="26656" x="3665538" y="2200275"/>
          <p14:tracePt t="26661" x="3671888" y="2206625"/>
          <p14:tracePt t="26667" x="3690938" y="2219325"/>
          <p14:tracePt t="26674" x="3722688" y="2236788"/>
          <p14:tracePt t="26677" x="3735388" y="2249488"/>
          <p14:tracePt t="26682" x="3765550" y="2255838"/>
          <p14:tracePt t="26688" x="3784600" y="2268538"/>
          <p14:tracePt t="26691" x="3797300" y="2287588"/>
          <p14:tracePt t="26695" x="3810000" y="2287588"/>
          <p14:tracePt t="26701" x="3835400" y="2306638"/>
          <p14:tracePt t="26705" x="3841750" y="2319338"/>
          <p14:tracePt t="26707" x="3854450" y="2325688"/>
          <p14:tracePt t="26711" x="3873500" y="2338388"/>
          <p14:tracePt t="26717" x="3886200" y="2351088"/>
          <p14:tracePt t="26721" x="3892550" y="2357438"/>
          <p14:tracePt t="26722" x="3898900" y="2363788"/>
          <p14:tracePt t="26725" x="3905250" y="2363788"/>
          <p14:tracePt t="26731" x="3911600" y="2370138"/>
          <p14:tracePt t="26735" x="3911600" y="2376488"/>
          <p14:tracePt t="26739" x="3911600" y="2382838"/>
          <p14:tracePt t="26746" x="3917950" y="2389188"/>
          <p14:tracePt t="26754" x="3917950" y="2401888"/>
          <p14:tracePt t="26757" x="3924300" y="2408238"/>
          <p14:tracePt t="26761" x="3924300" y="2414588"/>
          <p14:tracePt t="26765" x="3924300" y="2420938"/>
          <p14:tracePt t="26768" x="3924300" y="2427288"/>
          <p14:tracePt t="26773" x="3924300" y="2439988"/>
          <p14:tracePt t="26781" x="3924300" y="2452688"/>
          <p14:tracePt t="26784" x="3924300" y="2459038"/>
          <p14:tracePt t="26788" x="3924300" y="2478088"/>
          <p14:tracePt t="26795" x="3924300" y="2484438"/>
          <p14:tracePt t="26801" x="3917950" y="2497138"/>
          <p14:tracePt t="26808" x="3905250" y="2509838"/>
          <p14:tracePt t="26811" x="3892550" y="2516188"/>
          <p14:tracePt t="26815" x="3886200" y="2516188"/>
          <p14:tracePt t="26818" x="3879850" y="2522538"/>
          <p14:tracePt t="26824" x="3854450" y="2522538"/>
          <p14:tracePt t="26827" x="3848100" y="2528888"/>
          <p14:tracePt t="26830" x="3835400" y="2535238"/>
          <p14:tracePt t="26833" x="3816350" y="2535238"/>
          <p14:tracePt t="26836" x="3803650" y="2535238"/>
          <p14:tracePt t="26844" x="3771900" y="2547938"/>
          <p14:tracePt t="26848" x="3759200" y="2547938"/>
          <p14:tracePt t="26852" x="3735388" y="2547938"/>
          <p14:tracePt t="26859" x="3703638" y="2560638"/>
          <p14:tracePt t="26863" x="3684588" y="2560638"/>
          <p14:tracePt t="26866" x="3678238" y="2560638"/>
          <p14:tracePt t="26872" x="3665538" y="2566988"/>
          <p14:tracePt t="26881" x="3659188" y="2566988"/>
          <p14:tracePt t="26963" x="3652838" y="2566988"/>
          <p14:tracePt t="27253" x="3646488" y="2566988"/>
          <p14:tracePt t="27269" x="3640138" y="2566988"/>
          <p14:tracePt t="27275" x="3633788" y="2560638"/>
          <p14:tracePt t="27289" x="3640138" y="2547938"/>
          <p14:tracePt t="27298" x="3652838" y="2535238"/>
          <p14:tracePt t="27303" x="3659188" y="2528888"/>
          <p14:tracePt t="27308" x="3665538" y="2522538"/>
          <p14:tracePt t="27318" x="3671888" y="2516188"/>
          <p14:tracePt t="27324" x="3678238" y="2509838"/>
          <p14:tracePt t="27330" x="3684588" y="2497138"/>
          <p14:tracePt t="27336" x="3690938" y="2497138"/>
          <p14:tracePt t="27341" x="3697288" y="2490788"/>
          <p14:tracePt t="27346" x="3697288" y="2484438"/>
          <p14:tracePt t="27351" x="3703638" y="2484438"/>
          <p14:tracePt t="27362" x="3709988" y="2478088"/>
          <p14:tracePt t="27374" x="3716338" y="2471738"/>
          <p14:tracePt t="27380" x="3722688" y="2471738"/>
          <p14:tracePt t="27382" x="3722688" y="2465388"/>
          <p14:tracePt t="27389" x="3729038" y="2465388"/>
          <p14:tracePt t="27391" x="3729038" y="2459038"/>
          <p14:tracePt t="27400" x="3735388" y="2459038"/>
          <p14:tracePt t="27404" x="3748088" y="2459038"/>
          <p14:tracePt t="27425" x="3759200" y="2459038"/>
          <p14:tracePt t="27430" x="3771900" y="2459038"/>
          <p14:tracePt t="27439" x="3784600" y="2459038"/>
          <p14:tracePt t="27443" x="3790950" y="2459038"/>
          <p14:tracePt t="27447" x="3790950" y="2465388"/>
          <p14:tracePt t="27455" x="3803650" y="2478088"/>
          <p14:tracePt t="27462" x="3822700" y="2509838"/>
          <p14:tracePt t="27471" x="3835400" y="2522538"/>
          <p14:tracePt t="27477" x="3860800" y="2578100"/>
          <p14:tracePt t="27485" x="3867150" y="2603500"/>
          <p14:tracePt t="27490" x="3886200" y="2673350"/>
          <p14:tracePt t="27494" x="3886200" y="2711450"/>
          <p14:tracePt t="27500" x="3892550" y="2787650"/>
          <p14:tracePt t="27504" x="3892550" y="2838450"/>
          <p14:tracePt t="27508" x="3892550" y="2895600"/>
          <p14:tracePt t="27511" x="3892550" y="2925763"/>
          <p14:tracePt t="27518" x="3892550" y="3008313"/>
          <p14:tracePt t="27522" x="3892550" y="3084513"/>
          <p14:tracePt t="27526" x="3892550" y="3141663"/>
          <p14:tracePt t="27530" x="3892550" y="3198813"/>
          <p14:tracePt t="27535" x="3892550" y="3236913"/>
          <p14:tracePt t="27539" x="3886200" y="3311525"/>
          <p14:tracePt t="27543" x="3873500" y="3368675"/>
          <p14:tracePt t="27551" x="3860800" y="3457575"/>
          <p14:tracePt t="27555" x="3848100" y="3521075"/>
          <p14:tracePt t="27562" x="3829050" y="3590925"/>
          <p14:tracePt t="27566" x="3797300" y="3671888"/>
          <p14:tracePt t="27570" x="3771900" y="3729038"/>
          <p14:tracePt t="27573" x="3754438" y="3773488"/>
          <p14:tracePt t="27582" x="3690938" y="3881438"/>
          <p14:tracePt t="27588" x="3640138" y="3962400"/>
          <p14:tracePt t="27596" x="3570288" y="4064000"/>
          <p14:tracePt t="27601" x="3532188" y="4121150"/>
          <p14:tracePt t="27605" x="3494088" y="4171950"/>
          <p14:tracePt t="27613" x="3436938" y="4241800"/>
          <p14:tracePt t="27618" x="3406775" y="4286250"/>
          <p14:tracePt t="27624" x="3362325" y="4348163"/>
          <p14:tracePt t="27629" x="3324225" y="4398963"/>
          <p14:tracePt t="27632" x="3305175" y="4424363"/>
          <p14:tracePt t="27636" x="3279775" y="4456113"/>
          <p14:tracePt t="27643" x="3241675" y="4494213"/>
          <p14:tracePt t="27647" x="3209925" y="4519613"/>
          <p14:tracePt t="27651" x="3197225" y="4538663"/>
          <p14:tracePt t="27656" x="3165475" y="4557713"/>
          <p14:tracePt t="27660" x="3146425" y="4576763"/>
          <p14:tracePt t="27664" x="3121025" y="4583113"/>
          <p14:tracePt t="27667" x="3108325" y="4589463"/>
          <p14:tracePt t="27675" x="3090863" y="4595813"/>
          <p14:tracePt t="27680" x="3065463" y="4608513"/>
          <p14:tracePt t="27685" x="3059113" y="4608513"/>
          <p14:tracePt t="27689" x="3033713" y="4614863"/>
          <p14:tracePt t="27693" x="3014663" y="4621213"/>
          <p14:tracePt t="27697" x="3008313" y="4627563"/>
          <p14:tracePt t="27704" x="2995613" y="4627563"/>
          <p14:tracePt t="27708" x="2976563" y="4632325"/>
          <p14:tracePt t="27712" x="2970213" y="4638675"/>
          <p14:tracePt t="27719" x="2957513" y="4645025"/>
          <p14:tracePt t="27722" x="2951163" y="4645025"/>
          <p14:tracePt t="27727" x="2944813" y="4651375"/>
          <p14:tracePt t="27731" x="2938463" y="4657725"/>
          <p14:tracePt t="27741" x="2919413" y="4670425"/>
          <p14:tracePt t="27744" x="2906713" y="4670425"/>
          <p14:tracePt t="27749" x="2894013" y="4683125"/>
          <p14:tracePt t="27753" x="2894013" y="4689475"/>
          <p14:tracePt t="27756" x="2881313" y="4689475"/>
          <p14:tracePt t="27759" x="2874963" y="4695825"/>
          <p14:tracePt t="27769" x="2862263" y="4708525"/>
          <p14:tracePt t="27775" x="2811463" y="4727575"/>
          <p14:tracePt t="27781" x="2805113" y="4733925"/>
          <p14:tracePt t="27786" x="2786063" y="4740275"/>
          <p14:tracePt t="27790" x="2762250" y="4752975"/>
          <p14:tracePt t="27796" x="2749550" y="4752975"/>
          <p14:tracePt t="27803" x="2730500" y="4772025"/>
          <p14:tracePt t="27808" x="2711450" y="4772025"/>
          <p14:tracePt t="27814" x="2698750" y="4784725"/>
          <p14:tracePt t="27818" x="2686050" y="4784725"/>
          <p14:tracePt t="27822" x="2679700" y="4791075"/>
          <p14:tracePt t="27832" x="2673350" y="4797425"/>
          <p14:tracePt t="27837" x="2667000" y="4797425"/>
          <p14:tracePt t="27855" x="2660650" y="4797425"/>
          <p14:tracePt t="28008" x="2660650" y="4803775"/>
          <p14:tracePt t="28026" x="2660650" y="4810125"/>
          <p14:tracePt t="28038" x="2660650" y="4816475"/>
          <p14:tracePt t="28051" x="2667000" y="4816475"/>
          <p14:tracePt t="28057" x="2673350" y="4816475"/>
          <p14:tracePt t="28105" x="2673350" y="4810125"/>
          <p14:tracePt t="28113" x="2673350" y="4797425"/>
          <p14:tracePt t="28119" x="2667000" y="4784725"/>
          <p14:tracePt t="28124" x="2647950" y="4765675"/>
          <p14:tracePt t="28135" x="2622550" y="4740275"/>
          <p14:tracePt t="28143" x="2597150" y="4733925"/>
          <p14:tracePt t="28149" x="2571750" y="4714875"/>
          <p14:tracePt t="28153" x="2565400" y="4714875"/>
          <p14:tracePt t="28160" x="2546350" y="4708525"/>
          <p14:tracePt t="28166" x="2520950" y="4702175"/>
          <p14:tracePt t="28171" x="2508250" y="4695825"/>
          <p14:tracePt t="28178" x="2489200" y="4695825"/>
          <p14:tracePt t="28182" x="2470150" y="4683125"/>
          <p14:tracePt t="28188" x="2451100" y="4670425"/>
          <p14:tracePt t="28191" x="2446338" y="4670425"/>
          <p14:tracePt t="28195" x="2446338" y="4664075"/>
          <p14:tracePt t="28198" x="2439988" y="4657725"/>
          <p14:tracePt t="28207" x="2427288" y="4645025"/>
          <p14:tracePt t="28213" x="2420938" y="4638675"/>
          <p14:tracePt t="28216" x="2414588" y="4621213"/>
          <p14:tracePt t="28222" x="2414588" y="4614863"/>
          <p14:tracePt t="28225" x="2414588" y="4602163"/>
          <p14:tracePt t="28229" x="2408238" y="4595813"/>
          <p14:tracePt t="28233" x="2408238" y="4583113"/>
          <p14:tracePt t="28242" x="2408238" y="4564063"/>
          <p14:tracePt t="28247" x="2401888" y="4551363"/>
          <p14:tracePt t="28253" x="2401888" y="4545013"/>
          <p14:tracePt t="28257" x="2395538" y="4525963"/>
          <p14:tracePt t="28262" x="2395538" y="4513263"/>
          <p14:tracePt t="28266" x="2389188" y="4513263"/>
          <p14:tracePt t="28277" x="2376488" y="4487863"/>
          <p14:tracePt t="28281" x="2376488" y="4475163"/>
          <p14:tracePt t="28288" x="2370138" y="4462463"/>
          <p14:tracePt t="28296" x="2370138" y="4456113"/>
          <p14:tracePt t="28304" x="2370138" y="4437063"/>
          <p14:tracePt t="28308" x="2370138" y="4424363"/>
          <p14:tracePt t="28311" x="2370138" y="4418013"/>
          <p14:tracePt t="28316" x="2370138" y="4405313"/>
          <p14:tracePt t="28319" x="2370138" y="4398963"/>
          <p14:tracePt t="28322" x="2370138" y="4392613"/>
          <p14:tracePt t="28325" x="2370138" y="4386263"/>
          <p14:tracePt t="28337" x="2395538" y="4367213"/>
          <p14:tracePt t="28341" x="2408238" y="4354513"/>
          <p14:tracePt t="28347" x="2420938" y="4348163"/>
          <p14:tracePt t="28352" x="2427288" y="4348163"/>
          <p14:tracePt t="28355" x="2433638" y="4341813"/>
          <p14:tracePt t="28365" x="2446338" y="4335463"/>
          <p14:tracePt t="28371" x="2470150" y="4335463"/>
          <p14:tracePt t="28380" x="2489200" y="4335463"/>
          <p14:tracePt t="28383" x="2495550" y="4335463"/>
          <p14:tracePt t="28386" x="2508250" y="4335463"/>
          <p14:tracePt t="28390" x="2520950" y="4335463"/>
          <p14:tracePt t="28398" x="2552700" y="4335463"/>
          <p14:tracePt t="28404" x="2584450" y="4335463"/>
          <p14:tracePt t="28410" x="2616200" y="4329113"/>
          <p14:tracePt t="28415" x="2647950" y="4329113"/>
          <p14:tracePt t="28421" x="2673350" y="4329113"/>
          <p14:tracePt t="28430" x="2711450" y="4329113"/>
          <p14:tracePt t="28435" x="2730500" y="4329113"/>
          <p14:tracePt t="28438" x="2755900" y="4329113"/>
          <p14:tracePt t="28444" x="2779713" y="4329113"/>
          <p14:tracePt t="28449" x="2798763" y="4329113"/>
          <p14:tracePt t="28462" x="2849563" y="4348163"/>
          <p14:tracePt t="28466" x="2868613" y="4360863"/>
          <p14:tracePt t="28471" x="2887663" y="4373563"/>
          <p14:tracePt t="28475" x="2900363" y="4386263"/>
          <p14:tracePt t="28478" x="2913063" y="4392613"/>
          <p14:tracePt t="28482" x="2925763" y="4398963"/>
          <p14:tracePt t="28497" x="2944813" y="4418013"/>
          <p14:tracePt t="28500" x="2951163" y="4430713"/>
          <p14:tracePt t="28505" x="2957513" y="4437063"/>
          <p14:tracePt t="28508" x="2957513" y="4443413"/>
          <p14:tracePt t="28512" x="2963863" y="4449763"/>
          <p14:tracePt t="28521" x="2976563" y="4468813"/>
          <p14:tracePt t="28526" x="2976563" y="4481513"/>
          <p14:tracePt t="28530" x="2976563" y="4487863"/>
          <p14:tracePt t="28535" x="2982913" y="4525963"/>
          <p14:tracePt t="28543" x="2989263" y="4570413"/>
          <p14:tracePt t="28546" x="2989263" y="4576763"/>
          <p14:tracePt t="28553" x="2989263" y="4602163"/>
          <p14:tracePt t="28561" x="2989263" y="4657725"/>
          <p14:tracePt t="28567" x="2989263" y="4695825"/>
          <p14:tracePt t="28572" x="2970213" y="4733925"/>
          <p14:tracePt t="28576" x="2957513" y="4746625"/>
          <p14:tracePt t="28583" x="2938463" y="4772025"/>
          <p14:tracePt t="28589" x="2925763" y="4797425"/>
          <p14:tracePt t="28592" x="2906713" y="4803775"/>
          <p14:tracePt t="28597" x="2887663" y="4816475"/>
          <p14:tracePt t="28601" x="2874963" y="4829175"/>
          <p14:tracePt t="28606" x="2849563" y="4841875"/>
          <p14:tracePt t="28611" x="2817813" y="4848225"/>
          <p14:tracePt t="28618" x="2786063" y="4854575"/>
          <p14:tracePt t="28622" x="2755900" y="4854575"/>
          <p14:tracePt t="28625" x="2749550" y="4860925"/>
          <p14:tracePt t="28628" x="2711450" y="4860925"/>
          <p14:tracePt t="28632" x="2686050" y="4860925"/>
          <p14:tracePt t="28635" x="2667000" y="4860925"/>
          <p14:tracePt t="28639" x="2622550" y="4860925"/>
          <p14:tracePt t="28641" x="2603500" y="4860925"/>
          <p14:tracePt t="28647" x="2546350" y="4860925"/>
          <p14:tracePt t="28651" x="2508250" y="4860925"/>
          <p14:tracePt t="28655" x="2457450" y="4854575"/>
          <p14:tracePt t="28661" x="2414588" y="4841875"/>
          <p14:tracePt t="28667" x="2357438" y="4829175"/>
          <p14:tracePt t="28671" x="2312988" y="4810125"/>
          <p14:tracePt t="28678" x="2249488" y="4784725"/>
          <p14:tracePt t="28683" x="2185988" y="4765675"/>
          <p14:tracePt t="28688" x="2141538" y="4752975"/>
          <p14:tracePt t="28694" x="2117725" y="4740275"/>
          <p14:tracePt t="28699" x="2092325" y="4727575"/>
          <p14:tracePt t="28705" x="2079625" y="4714875"/>
          <p14:tracePt t="28712" x="2060575" y="4702175"/>
          <p14:tracePt t="28716" x="2060575" y="4695825"/>
          <p14:tracePt t="28719" x="2054225" y="4689475"/>
          <p14:tracePt t="28723" x="2047875" y="4676775"/>
          <p14:tracePt t="28727" x="2041525" y="4676775"/>
          <p14:tracePt t="28730" x="2041525" y="4670425"/>
          <p14:tracePt t="28733" x="2035175" y="4664075"/>
          <p14:tracePt t="28741" x="2035175" y="4651375"/>
          <p14:tracePt t="28747" x="2035175" y="4638675"/>
          <p14:tracePt t="28751" x="2035175" y="4627563"/>
          <p14:tracePt t="28756" x="2041525" y="4614863"/>
          <p14:tracePt t="28758" x="2047875" y="4608513"/>
          <p14:tracePt t="28761" x="2054225" y="4602163"/>
          <p14:tracePt t="28764" x="2060575" y="4589463"/>
          <p14:tracePt t="28767" x="2073275" y="4583113"/>
          <p14:tracePt t="28774" x="2098675" y="4557713"/>
          <p14:tracePt t="28778" x="2122488" y="4545013"/>
          <p14:tracePt t="28782" x="2141538" y="4532313"/>
          <p14:tracePt t="28787" x="2173288" y="4506913"/>
          <p14:tracePt t="28791" x="2198688" y="4487863"/>
          <p14:tracePt t="28795" x="2224088" y="4481513"/>
          <p14:tracePt t="28799" x="2262188" y="4456113"/>
          <p14:tracePt t="28807" x="2332038" y="4424363"/>
          <p14:tracePt t="28811" x="2408238" y="4405313"/>
          <p14:tracePt t="28815" x="2463800" y="4398963"/>
          <p14:tracePt t="28820" x="2540000" y="4373563"/>
          <p14:tracePt t="28824" x="2609850" y="4360863"/>
          <p14:tracePt t="28827" x="2660650" y="4354513"/>
          <p14:tracePt t="28831" x="2717800" y="4348163"/>
          <p14:tracePt t="28838" x="2817813" y="4341813"/>
          <p14:tracePt t="28843" x="2881313" y="4341813"/>
          <p14:tracePt t="28847" x="2913063" y="4341813"/>
          <p14:tracePt t="28852" x="2938463" y="4341813"/>
          <p14:tracePt t="28855" x="2976563" y="4341813"/>
          <p14:tracePt t="28859" x="2995613" y="4354513"/>
          <p14:tracePt t="28865" x="3008313" y="4360863"/>
          <p14:tracePt t="28871" x="3033713" y="4386263"/>
          <p14:tracePt t="28876" x="3040063" y="4386263"/>
          <p14:tracePt t="28881" x="3052763" y="4418013"/>
          <p14:tracePt t="28885" x="3059113" y="4437063"/>
          <p14:tracePt t="28889" x="3065463" y="4456113"/>
          <p14:tracePt t="28893" x="3065463" y="4475163"/>
          <p14:tracePt t="28899" x="3071813" y="4506913"/>
          <p14:tracePt t="28905" x="3071813" y="4538663"/>
          <p14:tracePt t="28909" x="3071813" y="4557713"/>
          <p14:tracePt t="28914" x="3065463" y="4576763"/>
          <p14:tracePt t="28918" x="3046413" y="4602163"/>
          <p14:tracePt t="28922" x="3033713" y="4621213"/>
          <p14:tracePt t="28925" x="3021013" y="4638675"/>
          <p14:tracePt t="28931" x="2982913" y="4670425"/>
          <p14:tracePt t="28935" x="2963863" y="4689475"/>
          <p14:tracePt t="28939" x="2938463" y="4708525"/>
          <p14:tracePt t="28944" x="2887663" y="4733925"/>
          <p14:tracePt t="28948" x="2868613" y="4746625"/>
          <p14:tracePt t="28951" x="2849563" y="4759325"/>
          <p14:tracePt t="28956" x="2811463" y="4772025"/>
          <p14:tracePt t="28965" x="2730500" y="4791075"/>
          <p14:tracePt t="28969" x="2686050" y="4803775"/>
          <p14:tracePt t="28974" x="2597150" y="4816475"/>
          <p14:tracePt t="28980" x="2520950" y="4822825"/>
          <p14:tracePt t="28985" x="2446338" y="4835525"/>
          <p14:tracePt t="28992" x="2357438" y="4835525"/>
          <p14:tracePt t="29000" x="2236788" y="4835525"/>
          <p14:tracePt t="29005" x="2166938" y="4835525"/>
          <p14:tracePt t="29010" x="2098675" y="4829175"/>
          <p14:tracePt t="29016" x="2041525" y="4816475"/>
          <p14:tracePt t="29024" x="1997075" y="4797425"/>
          <p14:tracePt t="29030" x="1958975" y="4784725"/>
          <p14:tracePt t="29035" x="1933575" y="4765675"/>
          <p14:tracePt t="29041" x="1901825" y="4740275"/>
          <p14:tracePt t="29044" x="1895475" y="4733925"/>
          <p14:tracePt t="29048" x="1889125" y="4727575"/>
          <p14:tracePt t="29051" x="1882775" y="4714875"/>
          <p14:tracePt t="29060" x="1863725" y="4695825"/>
          <p14:tracePt t="29064" x="1863725" y="4676775"/>
          <p14:tracePt t="29069" x="1863725" y="4670425"/>
          <p14:tracePt t="29072" x="1863725" y="4657725"/>
          <p14:tracePt t="29076" x="1863725" y="4651375"/>
          <p14:tracePt t="29080" x="1863725" y="4645025"/>
          <p14:tracePt t="29086" x="1863725" y="4627563"/>
          <p14:tracePt t="29090" x="1863725" y="4621213"/>
          <p14:tracePt t="29097" x="1863725" y="4608513"/>
          <p14:tracePt t="29102" x="1863725" y="4602163"/>
          <p14:tracePt t="29111" x="1870075" y="4589463"/>
          <p14:tracePt t="29122" x="1889125" y="4583113"/>
          <p14:tracePt t="29128" x="1914525" y="4570413"/>
          <p14:tracePt t="29134" x="1927225" y="4564063"/>
          <p14:tracePt t="29138" x="1939925" y="4557713"/>
          <p14:tracePt t="29142" x="1946275" y="4557713"/>
          <p14:tracePt t="29146" x="1958975" y="4557713"/>
          <p14:tracePt t="29154" x="1971675" y="4557713"/>
          <p14:tracePt t="29157" x="1978025" y="4557713"/>
          <p14:tracePt t="29162" x="1984375" y="4557713"/>
          <p14:tracePt t="29276" x="1990725" y="4557713"/>
          <p14:tracePt t="29425" x="1990725" y="4564063"/>
          <p14:tracePt t="29433" x="1997075" y="4570413"/>
          <p14:tracePt t="29440" x="1997075" y="4576763"/>
          <p14:tracePt t="29464" x="2003425" y="4583113"/>
          <p14:tracePt t="29498" x="2009775" y="4583113"/>
          <p14:tracePt t="29501" x="2016125" y="4583113"/>
          <p14:tracePt t="29504" x="2035175" y="4583113"/>
          <p14:tracePt t="29509" x="2060575" y="4583113"/>
          <p14:tracePt t="29515" x="2092325" y="4564063"/>
          <p14:tracePt t="29521" x="2141538" y="4532313"/>
          <p14:tracePt t="29527" x="2211388" y="4468813"/>
          <p14:tracePt t="29534" x="2262188" y="4424363"/>
          <p14:tracePt t="29539" x="2325688" y="4341813"/>
          <p14:tracePt t="29544" x="2376488" y="4279900"/>
          <p14:tracePt t="29548" x="2451100" y="4203700"/>
          <p14:tracePt t="29552" x="2495550" y="4146550"/>
          <p14:tracePt t="29559" x="2590800" y="4044950"/>
          <p14:tracePt t="29564" x="2679700" y="3956050"/>
          <p14:tracePt t="29568" x="2743200" y="3906838"/>
          <p14:tracePt t="29573" x="2811463" y="3856038"/>
          <p14:tracePt t="29576" x="2849563" y="3830638"/>
          <p14:tracePt t="29580" x="2900363" y="3792538"/>
          <p14:tracePt t="29583" x="2932113" y="3767138"/>
          <p14:tracePt t="29590" x="2995613" y="3741738"/>
          <p14:tracePt t="29595" x="3027363" y="3709988"/>
          <p14:tracePt t="29599" x="3065463" y="3678238"/>
          <p14:tracePt t="29604" x="3097213" y="3640138"/>
          <p14:tracePt t="29608" x="3108325" y="3597275"/>
          <p14:tracePt t="29613" x="3127375" y="3552825"/>
          <p14:tracePt t="29619" x="3159125" y="3482975"/>
          <p14:tracePt t="29624" x="3184525" y="3368675"/>
          <p14:tracePt t="29628" x="3209925" y="3292475"/>
          <p14:tracePt t="29632" x="3222625" y="3230563"/>
          <p14:tracePt t="29640" x="3241675" y="3122613"/>
          <p14:tracePt t="29645" x="3254375" y="3052763"/>
          <p14:tracePt t="29652" x="3260725" y="3001963"/>
          <p14:tracePt t="29657" x="3267075" y="2951163"/>
          <p14:tracePt t="29661" x="3273425" y="2932113"/>
          <p14:tracePt t="29666" x="3279775" y="2925763"/>
          <p14:tracePt t="29671" x="3279775" y="2914650"/>
          <p14:tracePt t="29676" x="3279775" y="2901950"/>
          <p14:tracePt t="29681" x="3286125" y="2889250"/>
          <p14:tracePt t="29687" x="3298825" y="2882900"/>
          <p14:tracePt t="29693" x="3305175" y="2876550"/>
          <p14:tracePt t="29700" x="3317875" y="2863850"/>
          <p14:tracePt t="29705" x="3324225" y="2857500"/>
          <p14:tracePt t="29708" x="3330575" y="2851150"/>
          <p14:tracePt t="29718" x="3349625" y="2838450"/>
          <p14:tracePt t="29725" x="3362325" y="2825750"/>
          <p14:tracePt t="29732" x="3375025" y="2813050"/>
          <p14:tracePt t="29735" x="3381375" y="2813050"/>
          <p14:tracePt t="29739" x="3394075" y="2806700"/>
          <p14:tracePt t="29742" x="3394075" y="2800350"/>
          <p14:tracePt t="29750" x="3419475" y="2794000"/>
          <p14:tracePt t="29755" x="3430588" y="2781300"/>
          <p14:tracePt t="29760" x="3443288" y="2774950"/>
          <p14:tracePt t="29763" x="3455988" y="2774950"/>
          <p14:tracePt t="29769" x="3468688" y="2774950"/>
          <p14:tracePt t="29779" x="3481388" y="2774950"/>
          <p14:tracePt t="29782" x="3494088" y="2774950"/>
          <p14:tracePt t="29785" x="3500438" y="2774950"/>
          <p14:tracePt t="29788" x="3506788" y="2774950"/>
          <p14:tracePt t="29793" x="3513138" y="2774950"/>
          <p14:tracePt t="29796" x="3525838" y="2774950"/>
          <p14:tracePt t="29799" x="3538538" y="2774950"/>
          <p14:tracePt t="29803" x="3544888" y="2774950"/>
          <p14:tracePt t="29810" x="3576638" y="2774950"/>
          <p14:tracePt t="29814" x="3595688" y="2774950"/>
          <p14:tracePt t="29818" x="3621088" y="2774950"/>
          <p14:tracePt t="29823" x="3640138" y="2774950"/>
          <p14:tracePt t="29826" x="3671888" y="2774950"/>
          <p14:tracePt t="29830" x="3697288" y="2774950"/>
          <p14:tracePt t="29834" x="3722688" y="2774950"/>
          <p14:tracePt t="29842" x="3771900" y="2762250"/>
          <p14:tracePt t="29845" x="3816350" y="2749550"/>
          <p14:tracePt t="29849" x="3841750" y="2743200"/>
          <p14:tracePt t="29855" x="3873500" y="2730500"/>
          <p14:tracePt t="29859" x="3911600" y="2711450"/>
          <p14:tracePt t="29863" x="3930650" y="2705100"/>
          <p14:tracePt t="29866" x="3949700" y="2698750"/>
          <p14:tracePt t="29874" x="3968750" y="2679700"/>
          <p14:tracePt t="29878" x="3981450" y="2673350"/>
          <p14:tracePt t="29881" x="3987800" y="2673350"/>
          <p14:tracePt t="29885" x="3994150" y="2673350"/>
          <p14:tracePt t="29889" x="4006850" y="2667000"/>
          <p14:tracePt t="30065" x="4006850" y="2673350"/>
          <p14:tracePt t="30073" x="3994150" y="2673350"/>
          <p14:tracePt t="30083" x="3968750" y="2673350"/>
          <p14:tracePt t="30094" x="3949700" y="2673350"/>
          <p14:tracePt t="30102" x="3879850" y="2673350"/>
          <p14:tracePt t="30112" x="3835400" y="2673350"/>
          <p14:tracePt t="30118" x="3803650" y="2673350"/>
          <p14:tracePt t="30129" x="3759200" y="2673350"/>
          <p14:tracePt t="30132" x="3748088" y="2667000"/>
          <p14:tracePt t="30137" x="3729038" y="2660650"/>
          <p14:tracePt t="30141" x="3703638" y="2654300"/>
          <p14:tracePt t="30146" x="3678238" y="2654300"/>
          <p14:tracePt t="30154" x="3671888" y="2647950"/>
          <p14:tracePt t="30158" x="3659188" y="2647950"/>
          <p14:tracePt t="30163" x="3640138" y="2641600"/>
          <p14:tracePt t="30168" x="3633788" y="2641600"/>
          <p14:tracePt t="30171" x="3633788" y="2635250"/>
          <p14:tracePt t="30187" x="3627438" y="2635250"/>
          <p14:tracePt t="30192" x="3627438" y="2628900"/>
          <p14:tracePt t="30201" x="3627438" y="2616200"/>
          <p14:tracePt t="30210" x="3627438" y="2609850"/>
          <p14:tracePt t="30219" x="3627438" y="2603500"/>
          <p14:tracePt t="30224" x="3627438" y="2597150"/>
          <p14:tracePt t="30233" x="3627438" y="2584450"/>
          <p14:tracePt t="30237" x="3633788" y="2578100"/>
          <p14:tracePt t="30241" x="3646488" y="2566988"/>
          <p14:tracePt t="30253" x="3665538" y="2560638"/>
          <p14:tracePt t="30257" x="3671888" y="2560638"/>
          <p14:tracePt t="30262" x="3678238" y="2554288"/>
          <p14:tracePt t="30266" x="3684588" y="2547938"/>
          <p14:tracePt t="30271" x="3690938" y="2547938"/>
          <p14:tracePt t="30275" x="3703638" y="2541588"/>
          <p14:tracePt t="30281" x="3716338" y="2541588"/>
          <p14:tracePt t="30285" x="3722688" y="2541588"/>
          <p14:tracePt t="30289" x="3722688" y="2535238"/>
          <p14:tracePt t="30296" x="3735388" y="2535238"/>
          <p14:tracePt t="30300" x="3754438" y="2535238"/>
          <p14:tracePt t="30311" x="3759200" y="2535238"/>
          <p14:tracePt t="30323" x="3765550" y="2535238"/>
          <p14:tracePt t="30329" x="3771900" y="2535238"/>
          <p14:tracePt t="30335" x="3778250" y="2535238"/>
          <p14:tracePt t="30343" x="3790950" y="2541588"/>
          <p14:tracePt t="30348" x="3797300" y="2547938"/>
          <p14:tracePt t="30352" x="3803650" y="2566988"/>
          <p14:tracePt t="30358" x="3803650" y="2584450"/>
          <p14:tracePt t="30366" x="3803650" y="2597150"/>
          <p14:tracePt t="30370" x="3803650" y="2616200"/>
          <p14:tracePt t="30377" x="3803650" y="2641600"/>
          <p14:tracePt t="30382" x="3797300" y="2641600"/>
          <p14:tracePt t="30386" x="3790950" y="2647950"/>
          <p14:tracePt t="30394" x="3771900" y="2654300"/>
          <p14:tracePt t="30397" x="3759200" y="2654300"/>
          <p14:tracePt t="30402" x="3748088" y="2660650"/>
          <p14:tracePt t="30414" x="3690938" y="2660650"/>
          <p14:tracePt t="30417" x="3684588" y="2660650"/>
          <p14:tracePt t="30422" x="3659188" y="2660650"/>
          <p14:tracePt t="30425" x="3633788" y="2660650"/>
          <p14:tracePt t="30428" x="3627438" y="2660650"/>
          <p14:tracePt t="30431" x="3608388" y="2654300"/>
          <p14:tracePt t="30439" x="3595688" y="2647950"/>
          <p14:tracePt t="30442" x="3582988" y="2647950"/>
          <p14:tracePt t="30445" x="3563938" y="2641600"/>
          <p14:tracePt t="30448" x="3557588" y="2641600"/>
          <p14:tracePt t="30453" x="3551238" y="2635250"/>
          <p14:tracePt t="30458" x="3544888" y="2622550"/>
          <p14:tracePt t="30461" x="3538538" y="2622550"/>
          <p14:tracePt t="30465" x="3538538" y="2616200"/>
          <p14:tracePt t="30470" x="3532188" y="2616200"/>
          <p14:tracePt t="30475" x="3525838" y="2609850"/>
          <p14:tracePt t="30478" x="3525838" y="2603500"/>
          <p14:tracePt t="30483" x="3519488" y="2603500"/>
          <p14:tracePt t="30486" x="3519488" y="2597150"/>
          <p14:tracePt t="30491" x="3513138" y="2590800"/>
          <p14:tracePt t="30495" x="3513138" y="2584450"/>
          <p14:tracePt t="30502" x="3513138" y="2578100"/>
          <p14:tracePt t="30509" x="3513138" y="2571750"/>
          <p14:tracePt t="30515" x="3513138" y="2566988"/>
          <p14:tracePt t="30519" x="3513138" y="2560638"/>
          <p14:tracePt t="30523" x="3513138" y="2554288"/>
          <p14:tracePt t="30527" x="3513138" y="2547938"/>
          <p14:tracePt t="30533" x="3519488" y="2541588"/>
          <p14:tracePt t="30538" x="3532188" y="2535238"/>
          <p14:tracePt t="30547" x="3538538" y="2535238"/>
          <p14:tracePt t="30550" x="3544888" y="2535238"/>
          <p14:tracePt t="30564" x="3551238" y="2528888"/>
          <p14:tracePt t="30579" x="3557588" y="2528888"/>
          <p14:tracePt t="30583" x="3563938" y="2528888"/>
          <p14:tracePt t="30595" x="3576638" y="2528888"/>
          <p14:tracePt t="30599" x="3589338" y="2528888"/>
          <p14:tracePt t="30613" x="3602038" y="2522538"/>
          <p14:tracePt t="30704" x="3602038" y="2528888"/>
          <p14:tracePt t="30709" x="3602038" y="2535238"/>
          <p14:tracePt t="30720" x="3602038" y="2554288"/>
          <p14:tracePt t="30726" x="3602038" y="2560638"/>
          <p14:tracePt t="30729" x="3602038" y="2566988"/>
          <p14:tracePt t="30739" x="3602038" y="2571750"/>
          <p14:tracePt t="30750" x="3608388" y="2578100"/>
          <p14:tracePt t="31052" x="3608388" y="2584450"/>
          <p14:tracePt t="31058" x="3608388" y="2590800"/>
          <p14:tracePt t="31067" x="3608388" y="2597150"/>
          <p14:tracePt t="31075" x="3614738" y="2609850"/>
          <p14:tracePt t="31085" x="3614738" y="2616200"/>
          <p14:tracePt t="31091" x="3614738" y="2622550"/>
          <p14:tracePt t="31098" x="3621088" y="2622550"/>
          <p14:tracePt t="31103" x="3621088" y="2628900"/>
          <p14:tracePt t="31122" x="3627438" y="2635250"/>
          <p14:tracePt t="31633" x="3633788" y="2641600"/>
          <p14:tracePt t="31653" x="3633788" y="2647950"/>
          <p14:tracePt t="31667" x="3640138" y="2660650"/>
          <p14:tracePt t="31678" x="3640138" y="2673350"/>
          <p14:tracePt t="31682" x="3640138" y="2679700"/>
          <p14:tracePt t="31810" x="3646488" y="2679700"/>
          <p14:tracePt t="31824" x="3652838" y="2679700"/>
          <p14:tracePt t="32044" x="3652838" y="2686050"/>
          <p14:tracePt t="32197" x="3652838" y="2679700"/>
          <p14:tracePt t="32209" x="3652838" y="2673350"/>
          <p14:tracePt t="32225" x="3652838" y="2667000"/>
          <p14:tracePt t="32481" x="3652838" y="2660650"/>
          <p14:tracePt t="32487" x="3652838" y="2654300"/>
          <p14:tracePt t="32494" x="3652838" y="2647950"/>
          <p14:tracePt t="32498" x="3646488" y="2641600"/>
          <p14:tracePt t="32503" x="3640138" y="2622550"/>
          <p14:tracePt t="32510" x="3633788" y="2609850"/>
          <p14:tracePt t="32513" x="3614738" y="2590800"/>
          <p14:tracePt t="32516" x="3602038" y="2578100"/>
          <p14:tracePt t="32519" x="3595688" y="2566988"/>
          <p14:tracePt t="32522" x="3589338" y="2547938"/>
          <p14:tracePt t="32526" x="3570288" y="2528888"/>
          <p14:tracePt t="32530" x="3557588" y="2503488"/>
          <p14:tracePt t="32532" x="3544888" y="2497138"/>
          <p14:tracePt t="32535" x="3525838" y="2465388"/>
          <p14:tracePt t="32537" x="3519488" y="2459038"/>
          <p14:tracePt t="32543" x="3487738" y="2414588"/>
          <p14:tracePt t="32547" x="3462338" y="2376488"/>
          <p14:tracePt t="32550" x="3436938" y="2357438"/>
          <p14:tracePt t="32552" x="3419475" y="2332038"/>
          <p14:tracePt t="32555" x="3406775" y="2319338"/>
          <p14:tracePt t="32557" x="3394075" y="2312988"/>
          <p14:tracePt t="32559" x="3375025" y="2300288"/>
          <p14:tracePt t="32561" x="3362325" y="2287588"/>
          <p14:tracePt t="32563" x="3349625" y="2274888"/>
          <p14:tracePt t="32566" x="3324225" y="2262188"/>
          <p14:tracePt t="32568" x="3317875" y="2255838"/>
          <p14:tracePt t="32570" x="3311525" y="2249488"/>
          <p14:tracePt t="32575" x="3279775" y="2230438"/>
          <p14:tracePt t="32577" x="3260725" y="2225675"/>
          <p14:tracePt t="32579" x="3248025" y="2225675"/>
          <p14:tracePt t="32581" x="3241675" y="2219325"/>
          <p14:tracePt t="32586" x="3235325" y="2219325"/>
          <p14:tracePt t="32609" x="3235325" y="2230438"/>
          <p14:tracePt t="32612" x="3235325" y="2243138"/>
          <p14:tracePt t="32615" x="3235325" y="2249488"/>
          <p14:tracePt t="32623" x="3235325" y="2300288"/>
          <p14:tracePt t="32627" x="3235325" y="2325688"/>
          <p14:tracePt t="32630" x="3241675" y="2344738"/>
          <p14:tracePt t="32636" x="3248025" y="2370138"/>
          <p14:tracePt t="32641" x="3260725" y="2414588"/>
          <p14:tracePt t="32645" x="3267075" y="2433638"/>
          <p14:tracePt t="32652" x="3273425" y="2459038"/>
          <p14:tracePt t="32657" x="3273425" y="2478088"/>
          <p14:tracePt t="32661" x="3273425" y="2490788"/>
          <p14:tracePt t="32664" x="3279775" y="2503488"/>
          <p14:tracePt t="32670" x="3286125" y="2522538"/>
          <p14:tracePt t="32674" x="3286125" y="2528888"/>
          <p14:tracePt t="32677" x="3292475" y="2541588"/>
          <p14:tracePt t="32681" x="3292475" y="2554288"/>
          <p14:tracePt t="32684" x="3298825" y="2566988"/>
          <p14:tracePt t="32689" x="3298825" y="2578100"/>
          <p14:tracePt t="32697" x="3305175" y="2590800"/>
          <p14:tracePt t="32703" x="3317875" y="2609850"/>
          <p14:tracePt t="32708" x="3317875" y="2616200"/>
          <p14:tracePt t="32712" x="3324225" y="2641600"/>
          <p14:tracePt t="32717" x="3336925" y="2660650"/>
          <p14:tracePt t="32721" x="3343275" y="2667000"/>
          <p14:tracePt t="32724" x="3349625" y="2679700"/>
          <p14:tracePt t="32728" x="3355975" y="2698750"/>
          <p14:tracePt t="32737" x="3368675" y="2730500"/>
          <p14:tracePt t="32742" x="3375025" y="2749550"/>
          <p14:tracePt t="32749" x="3387725" y="2768600"/>
          <p14:tracePt t="32753" x="3394075" y="2774950"/>
          <p14:tracePt t="32757" x="3394075" y="2781300"/>
          <p14:tracePt t="32766" x="3394075" y="2787650"/>
          <p14:tracePt t="32820" x="3394075" y="2794000"/>
          <p14:tracePt t="32829" x="3394075" y="2806700"/>
          <p14:tracePt t="32834" x="3400425" y="2813050"/>
          <p14:tracePt t="32847" x="3400425" y="2851150"/>
          <p14:tracePt t="32853" x="3400425" y="2876550"/>
          <p14:tracePt t="32860" x="3400425" y="2914650"/>
          <p14:tracePt t="32864" x="3400425" y="2919413"/>
          <p14:tracePt t="32868" x="3400425" y="2951163"/>
          <p14:tracePt t="32877" x="3400425" y="2989263"/>
          <p14:tracePt t="32883" x="3387725" y="3027363"/>
          <p14:tracePt t="32890" x="3368675" y="3052763"/>
          <p14:tracePt t="32895" x="3349625" y="3084513"/>
          <p14:tracePt t="32900" x="3336925" y="3097213"/>
          <p14:tracePt t="32909" x="3292475" y="3141663"/>
          <p14:tracePt t="32914" x="3273425" y="3160713"/>
          <p14:tracePt t="32920" x="3254375" y="3173413"/>
          <p14:tracePt t="32923" x="3235325" y="3186113"/>
          <p14:tracePt t="32928" x="3216275" y="3198813"/>
          <p14:tracePt t="32936" x="3184525" y="3217863"/>
          <p14:tracePt t="32941" x="3165475" y="3217863"/>
          <p14:tracePt t="32944" x="3159125" y="3217863"/>
          <p14:tracePt t="32950" x="3146425" y="3217863"/>
          <p14:tracePt t="32954" x="3127375" y="3224213"/>
          <p14:tracePt t="32957" x="3114675" y="3224213"/>
          <p14:tracePt t="32959" x="3108325" y="3224213"/>
          <p14:tracePt t="32962" x="3101975" y="3224213"/>
          <p14:tracePt t="32970" x="3090863" y="3224213"/>
          <p14:tracePt t="32974" x="3059113" y="3224213"/>
          <p14:tracePt t="32976" x="3046413" y="3224213"/>
          <p14:tracePt t="32982" x="3014663" y="3217863"/>
          <p14:tracePt t="32985" x="2995613" y="3211513"/>
          <p14:tracePt t="32988" x="2976563" y="3205163"/>
          <p14:tracePt t="32991" x="2963863" y="3205163"/>
          <p14:tracePt t="32994" x="2944813" y="3198813"/>
          <p14:tracePt t="33001" x="2887663" y="3192463"/>
          <p14:tracePt t="33005" x="2862263" y="3186113"/>
          <p14:tracePt t="33009" x="2843213" y="3179763"/>
          <p14:tracePt t="33014" x="2798763" y="3173413"/>
          <p14:tracePt t="33018" x="2774950" y="3167063"/>
          <p14:tracePt t="33021" x="2755900" y="3167063"/>
          <p14:tracePt t="33025" x="2730500" y="3167063"/>
          <p14:tracePt t="33032" x="2698750" y="3154363"/>
          <p14:tracePt t="33036" x="2667000" y="3148013"/>
          <p14:tracePt t="33039" x="2654300" y="3148013"/>
          <p14:tracePt t="33046" x="2635250" y="3135313"/>
          <p14:tracePt t="33049" x="2616200" y="3128963"/>
          <p14:tracePt t="33053" x="2603500" y="3128963"/>
          <p14:tracePt t="33057" x="2590800" y="3122613"/>
          <p14:tracePt t="33063" x="2578100" y="3122613"/>
          <p14:tracePt t="33067" x="2559050" y="3109913"/>
          <p14:tracePt t="33095" x="2552700" y="3103563"/>
          <p14:tracePt t="33178" x="2552700" y="3097213"/>
          <p14:tracePt t="33186" x="2552700" y="3084513"/>
          <p14:tracePt t="33205" x="2552700" y="3078163"/>
          <p14:tracePt t="33741" x="2552700" y="3071813"/>
          <p14:tracePt t="33748" x="2552700" y="3065463"/>
          <p14:tracePt t="33755" x="2552700" y="3059113"/>
          <p14:tracePt t="33765" x="2552700" y="3052763"/>
          <p14:tracePt t="33858" x="2552700" y="3046413"/>
          <p14:tracePt t="35578" x="2565400" y="3040063"/>
          <p14:tracePt t="35585" x="2597150" y="3021013"/>
          <p14:tracePt t="35595" x="2641600" y="3001963"/>
          <p14:tracePt t="35603" x="2679700" y="2995613"/>
          <p14:tracePt t="35613" x="2717800" y="2976563"/>
          <p14:tracePt t="35617" x="2743200" y="2976563"/>
          <p14:tracePt t="35622" x="2743200" y="2970213"/>
          <p14:tracePt t="35626" x="2786063" y="2963863"/>
          <p14:tracePt t="35630" x="2792413" y="2957513"/>
          <p14:tracePt t="35633" x="2817813" y="2957513"/>
          <p14:tracePt t="35640" x="2836863" y="2957513"/>
          <p14:tracePt t="35644" x="2868613" y="2951163"/>
          <p14:tracePt t="35648" x="2874963" y="2944813"/>
          <p14:tracePt t="35654" x="2900363" y="2938463"/>
          <p14:tracePt t="35657" x="2919413" y="2938463"/>
          <p14:tracePt t="35660" x="2925763" y="2932113"/>
          <p14:tracePt t="35663" x="2938463" y="2932113"/>
          <p14:tracePt t="35671" x="2957513" y="2925763"/>
          <p14:tracePt t="35675" x="2970213" y="2919413"/>
          <p14:tracePt t="35683" x="2976563" y="2919413"/>
          <p14:tracePt t="35688" x="2995613" y="2919413"/>
          <p14:tracePt t="35694" x="3001963" y="2919413"/>
          <p14:tracePt t="35701" x="3008313" y="2919413"/>
          <p14:tracePt t="35705" x="3008313" y="2914650"/>
          <p14:tracePt t="35711" x="3014663" y="2914650"/>
          <p14:tracePt t="35716" x="3021013" y="2914650"/>
          <p14:tracePt t="35721" x="3027363" y="2914650"/>
          <p14:tracePt t="35728" x="3040063" y="2914650"/>
          <p14:tracePt t="35734" x="3059113" y="2914650"/>
          <p14:tracePt t="35737" x="3071813" y="2914650"/>
          <p14:tracePt t="35744" x="3084513" y="2914650"/>
          <p14:tracePt t="35749" x="3101975" y="2914650"/>
          <p14:tracePt t="35752" x="3114675" y="2914650"/>
          <p14:tracePt t="35757" x="3127375" y="2914650"/>
          <p14:tracePt t="35765" x="3165475" y="2914650"/>
          <p14:tracePt t="35769" x="3184525" y="2914650"/>
          <p14:tracePt t="35773" x="3203575" y="2919413"/>
          <p14:tracePt t="35778" x="3228975" y="2938463"/>
          <p14:tracePt t="35782" x="3254375" y="2951163"/>
          <p14:tracePt t="35786" x="3279775" y="2957513"/>
          <p14:tracePt t="35789" x="3292475" y="2963863"/>
          <p14:tracePt t="35794" x="3305175" y="2970213"/>
          <p14:tracePt t="35798" x="3336925" y="2982913"/>
          <p14:tracePt t="35806" x="3362325" y="2995613"/>
          <p14:tracePt t="35813" x="3400425" y="3008313"/>
          <p14:tracePt t="35818" x="3436938" y="3027363"/>
          <p14:tracePt t="35822" x="3455988" y="3040063"/>
          <p14:tracePt t="35828" x="3487738" y="3052763"/>
          <p14:tracePt t="35833" x="3513138" y="3071813"/>
          <p14:tracePt t="35844" x="3544888" y="3097213"/>
          <p14:tracePt t="35850" x="3621088" y="3141663"/>
          <p14:tracePt t="35861" x="3678238" y="3186113"/>
          <p14:tracePt t="35869" x="3741738" y="3243263"/>
          <p14:tracePt t="35878" x="3771900" y="3273425"/>
          <p14:tracePt t="35884" x="3810000" y="3305175"/>
          <p14:tracePt t="35894" x="3835400" y="3336925"/>
          <p14:tracePt t="35901" x="3854450" y="3355975"/>
          <p14:tracePt t="35909" x="3873500" y="3400425"/>
          <p14:tracePt t="35913" x="3886200" y="3425825"/>
          <p14:tracePt t="35919" x="3886200" y="3438525"/>
          <p14:tracePt t="35924" x="3886200" y="3470275"/>
          <p14:tracePt t="35931" x="3892550" y="3508375"/>
          <p14:tracePt t="35942" x="3892550" y="3571875"/>
          <p14:tracePt t="35950" x="3892550" y="3633788"/>
          <p14:tracePt t="35954" x="3892550" y="3671888"/>
          <p14:tracePt t="35957" x="3892550" y="3684588"/>
          <p14:tracePt t="35960" x="3879850" y="3716338"/>
          <p14:tracePt t="35965" x="3860800" y="3741738"/>
          <p14:tracePt t="35968" x="3848100" y="3760788"/>
          <p14:tracePt t="35972" x="3841750" y="3779838"/>
          <p14:tracePt t="35975" x="3822700" y="3798888"/>
          <p14:tracePt t="35979" x="3810000" y="3824288"/>
          <p14:tracePt t="35988" x="3771900" y="3862388"/>
          <p14:tracePt t="35993" x="3759200" y="3875088"/>
          <p14:tracePt t="36000" x="3735388" y="3906838"/>
          <p14:tracePt t="36008" x="3716338" y="3919538"/>
          <p14:tracePt t="36015" x="3690938" y="3938588"/>
          <p14:tracePt t="36020" x="3678238" y="3949700"/>
          <p14:tracePt t="36026" x="3659188" y="3962400"/>
          <p14:tracePt t="36032" x="3627438" y="3975100"/>
          <p14:tracePt t="36037" x="3602038" y="3987800"/>
          <p14:tracePt t="36042" x="3576638" y="3987800"/>
          <p14:tracePt t="36049" x="3532188" y="4006850"/>
          <p14:tracePt t="36053" x="3513138" y="4013200"/>
          <p14:tracePt t="36056" x="3494088" y="4019550"/>
          <p14:tracePt t="36062" x="3449638" y="4032250"/>
          <p14:tracePt t="36066" x="3419475" y="4038600"/>
          <p14:tracePt t="36070" x="3375025" y="4057650"/>
          <p14:tracePt t="36077" x="3330575" y="4076700"/>
          <p14:tracePt t="36083" x="3267075" y="4089400"/>
          <p14:tracePt t="36088" x="3209925" y="4108450"/>
          <p14:tracePt t="36095" x="3152775" y="4127500"/>
          <p14:tracePt t="36099" x="3097213" y="4140200"/>
          <p14:tracePt t="36103" x="3065463" y="4152900"/>
          <p14:tracePt t="36111" x="3014663" y="4165600"/>
          <p14:tracePt t="36115" x="2976563" y="4178300"/>
          <p14:tracePt t="36119" x="2951163" y="4184650"/>
          <p14:tracePt t="36125" x="2919413" y="4191000"/>
          <p14:tracePt t="36129" x="2913063" y="4197350"/>
          <p14:tracePt t="36133" x="2881313" y="4203700"/>
          <p14:tracePt t="36141" x="2862263" y="4203700"/>
          <p14:tracePt t="36144" x="2855913" y="4203700"/>
          <p14:tracePt t="36147" x="2849563" y="4210050"/>
          <p14:tracePt t="36151" x="2843213" y="4210050"/>
          <p14:tracePt t="36243" x="2836863" y="4210050"/>
          <p14:tracePt t="36329" x="2830513" y="4210050"/>
          <p14:tracePt t="36373" x="2830513" y="4216400"/>
          <p14:tracePt t="36480" x="2824163" y="4216400"/>
          <p14:tracePt t="36488" x="2798763" y="4216400"/>
          <p14:tracePt t="36493" x="2792413" y="4216400"/>
          <p14:tracePt t="36499" x="2774950" y="4216400"/>
          <p14:tracePt t="36508" x="2749550" y="4216400"/>
          <p14:tracePt t="36515" x="2743200" y="4216400"/>
          <p14:tracePt t="36521" x="2711450" y="4216400"/>
          <p14:tracePt t="36526" x="2698750" y="4216400"/>
          <p14:tracePt t="36537" x="2679700" y="4216400"/>
          <p14:tracePt t="36543" x="2647950" y="4216400"/>
          <p14:tracePt t="36551" x="2628900" y="4216400"/>
          <p14:tracePt t="36556" x="2597150" y="4222750"/>
          <p14:tracePt t="36564" x="2571750" y="4222750"/>
          <p14:tracePt t="36570" x="2520950" y="4222750"/>
          <p14:tracePt t="36576" x="2495550" y="4222750"/>
          <p14:tracePt t="36584" x="2439988" y="4222750"/>
          <p14:tracePt t="36591" x="2395538" y="4229100"/>
          <p14:tracePt t="36599" x="2344738" y="4235450"/>
          <p14:tracePt t="36604" x="2312988" y="4241800"/>
          <p14:tracePt t="36611" x="2287588" y="4241800"/>
          <p14:tracePt t="36616" x="2268538" y="4241800"/>
          <p14:tracePt t="36621" x="2249488" y="4241800"/>
          <p14:tracePt t="36627" x="2230438" y="4241800"/>
          <p14:tracePt t="36632" x="2217738" y="4241800"/>
          <p14:tracePt t="36636" x="2211388" y="4241800"/>
          <p14:tracePt t="36640" x="2205038" y="4241800"/>
          <p14:tracePt t="36648" x="2198688" y="4241800"/>
          <p14:tracePt t="36660" x="2192338" y="4241800"/>
          <p14:tracePt t="36666" x="2185988" y="4241800"/>
          <p14:tracePt t="36671" x="2166938" y="4248150"/>
          <p14:tracePt t="36680" x="2160588" y="4248150"/>
          <p14:tracePt t="36685" x="2147888" y="4248150"/>
          <p14:tracePt t="36693" x="2122488" y="4248150"/>
          <p14:tracePt t="36703" x="2085975" y="4235450"/>
          <p14:tracePt t="36709" x="2060575" y="4229100"/>
          <p14:tracePt t="36714" x="2035175" y="4216400"/>
          <p14:tracePt t="36722" x="2009775" y="4216400"/>
          <p14:tracePt t="36730" x="1971675" y="4197350"/>
          <p14:tracePt t="36738" x="1927225" y="4184650"/>
          <p14:tracePt t="36744" x="1895475" y="4171950"/>
          <p14:tracePt t="36750" x="1882775" y="4165600"/>
          <p14:tracePt t="36759" x="1844675" y="4159250"/>
          <p14:tracePt t="36765" x="1838325" y="4159250"/>
          <p14:tracePt t="36775" x="1831975" y="4146550"/>
          <p14:tracePt t="36779" x="1825625" y="4146550"/>
          <p14:tracePt t="36792" x="1825625" y="4140200"/>
          <p14:tracePt t="36799" x="1819275" y="4140200"/>
          <p14:tracePt t="36802" x="1819275" y="4133850"/>
          <p14:tracePt t="36809" x="1812925" y="4127500"/>
          <p14:tracePt t="36817" x="1806575" y="4121150"/>
          <p14:tracePt t="36821" x="1800225" y="4121150"/>
          <p14:tracePt t="36831" x="1795463" y="4114800"/>
          <p14:tracePt t="36839" x="1795463" y="4108450"/>
          <p14:tracePt t="36848" x="1789113" y="4108450"/>
          <p14:tracePt t="36853" x="1789113" y="4102100"/>
          <p14:tracePt t="36873" x="1782763" y="4102100"/>
          <p14:tracePt t="36884" x="1782763" y="4095750"/>
          <p14:tracePt t="36922" x="1782763" y="4083050"/>
          <p14:tracePt t="36930" x="1782763" y="4076700"/>
          <p14:tracePt t="36936" x="1782763" y="4064000"/>
          <p14:tracePt t="36943" x="1776413" y="4038600"/>
          <p14:tracePt t="36952" x="1776413" y="4025900"/>
          <p14:tracePt t="36961" x="1776413" y="4006850"/>
          <p14:tracePt t="36966" x="1776413" y="3994150"/>
          <p14:tracePt t="36977" x="1776413" y="3975100"/>
          <p14:tracePt t="36981" x="1776413" y="3968750"/>
          <p14:tracePt t="36993" x="1776413" y="3962400"/>
          <p14:tracePt t="37230" x="1782763" y="3949700"/>
          <p14:tracePt t="37237" x="1789113" y="3938588"/>
          <p14:tracePt t="37247" x="1831975" y="3900488"/>
          <p14:tracePt t="37258" x="1863725" y="3868738"/>
          <p14:tracePt t="37264" x="1908175" y="3824288"/>
          <p14:tracePt t="37274" x="1939925" y="3786188"/>
          <p14:tracePt t="37280" x="2022475" y="3716338"/>
          <p14:tracePt t="37291" x="2054225" y="3690938"/>
          <p14:tracePt t="37299" x="2166938" y="3608388"/>
          <p14:tracePt t="37309" x="2211388" y="3578225"/>
          <p14:tracePt t="37314" x="2281238" y="3533775"/>
          <p14:tracePt t="37321" x="2325688" y="3508375"/>
          <p14:tracePt t="37326" x="2344738" y="3495675"/>
          <p14:tracePt t="37330" x="2382838" y="3476625"/>
          <p14:tracePt t="37338" x="2408238" y="3451225"/>
          <p14:tracePt t="37342" x="2446338" y="3438525"/>
          <p14:tracePt t="37348" x="2457450" y="3419475"/>
          <p14:tracePt t="37353" x="2489200" y="3387725"/>
          <p14:tracePt t="37357" x="2501900" y="3375025"/>
          <p14:tracePt t="37362" x="2527300" y="3355975"/>
          <p14:tracePt t="37371" x="2571750" y="3311525"/>
          <p14:tracePt t="37376" x="2603500" y="3279775"/>
          <p14:tracePt t="37383" x="2628900" y="3243263"/>
          <p14:tracePt t="37387" x="2654300" y="3217863"/>
          <p14:tracePt t="37391" x="2667000" y="3198813"/>
          <p14:tracePt t="37401" x="2711450" y="3141663"/>
          <p14:tracePt t="37407" x="2736850" y="3109913"/>
          <p14:tracePt t="37415" x="2774950" y="3071813"/>
          <p14:tracePt t="37422" x="2792413" y="3059113"/>
          <p14:tracePt t="37431" x="2830513" y="3033713"/>
          <p14:tracePt t="37437" x="2855913" y="3021013"/>
          <p14:tracePt t="37444" x="2881313" y="3014663"/>
          <p14:tracePt t="37449" x="2913063" y="3001963"/>
          <p14:tracePt t="37454" x="2944813" y="2989263"/>
          <p14:tracePt t="37463" x="2976563" y="2963863"/>
          <p14:tracePt t="37469" x="3008313" y="2951163"/>
          <p14:tracePt t="37475" x="3021013" y="2938463"/>
          <p14:tracePt t="37478" x="3040063" y="2914650"/>
          <p14:tracePt t="37482" x="3059113" y="2908300"/>
          <p14:tracePt t="37485" x="3065463" y="2895600"/>
          <p14:tracePt t="37493" x="3090863" y="2876550"/>
          <p14:tracePt t="37500" x="3108325" y="2863850"/>
          <p14:tracePt t="37508" x="3121025" y="2857500"/>
          <p14:tracePt t="37512" x="3159125" y="2832100"/>
          <p14:tracePt t="37516" x="3184525" y="2819400"/>
          <p14:tracePt t="37525" x="3222625" y="2800350"/>
          <p14:tracePt t="37532" x="3279775" y="2781300"/>
          <p14:tracePt t="37537" x="3324225" y="2755900"/>
          <p14:tracePt t="37541" x="3362325" y="2749550"/>
          <p14:tracePt t="37544" x="3387725" y="2730500"/>
          <p14:tracePt t="37549" x="3425825" y="2711450"/>
          <p14:tracePt t="37557" x="3487738" y="2673350"/>
          <p14:tracePt t="37562" x="3570288" y="2628900"/>
          <p14:tracePt t="37567" x="3627438" y="2603500"/>
          <p14:tracePt t="37571" x="3665538" y="2584450"/>
          <p14:tracePt t="37575" x="3709988" y="2560638"/>
          <p14:tracePt t="37578" x="3722688" y="2547938"/>
          <p14:tracePt t="37586" x="3765550" y="2528888"/>
          <p14:tracePt t="37594" x="3835400" y="2490788"/>
          <p14:tracePt t="37601" x="3879850" y="2471738"/>
          <p14:tracePt t="37605" x="3905250" y="2459038"/>
          <p14:tracePt t="37609" x="3917950" y="2459038"/>
          <p14:tracePt t="37617" x="3943350" y="2446338"/>
          <p14:tracePt t="37622" x="3949700" y="2439988"/>
          <p14:tracePt t="37626" x="3962400" y="2439988"/>
          <p14:tracePt t="37670" x="3968750" y="2439988"/>
          <p14:tracePt t="37681" x="3975100" y="2452688"/>
          <p14:tracePt t="37686" x="3994150" y="2471738"/>
          <p14:tracePt t="37691" x="3994150" y="2484438"/>
          <p14:tracePt t="37700" x="4019550" y="2541588"/>
          <p14:tracePt t="37706" x="4032250" y="2578100"/>
          <p14:tracePt t="37712" x="4038600" y="2616200"/>
          <p14:tracePt t="37717" x="4038600" y="2647950"/>
          <p14:tracePt t="37722" x="4044950" y="2673350"/>
          <p14:tracePt t="37737" x="4044950" y="2736850"/>
          <p14:tracePt t="37742" x="4044950" y="2755900"/>
          <p14:tracePt t="37746" x="4044950" y="2774950"/>
          <p14:tracePt t="37750" x="4038600" y="2787650"/>
          <p14:tracePt t="37753" x="4025900" y="2794000"/>
          <p14:tracePt t="37761" x="3994150" y="2819400"/>
          <p14:tracePt t="37764" x="3981450" y="2832100"/>
          <p14:tracePt t="37769" x="3962400" y="2838450"/>
          <p14:tracePt t="37775" x="3930650" y="2851150"/>
          <p14:tracePt t="37779" x="3892550" y="2863850"/>
          <p14:tracePt t="37783" x="3867150" y="2863850"/>
          <p14:tracePt t="37790" x="3841750" y="2870200"/>
          <p14:tracePt t="37796" x="3771900" y="2870200"/>
          <p14:tracePt t="37801" x="3748088" y="2870200"/>
          <p14:tracePt t="37809" x="3684588" y="2870200"/>
          <p14:tracePt t="37815" x="3633788" y="2851150"/>
          <p14:tracePt t="37825" x="3544888" y="2794000"/>
          <p14:tracePt t="37832" x="3468688" y="2743200"/>
          <p14:tracePt t="37838" x="3394075" y="2679700"/>
          <p14:tracePt t="37843" x="3349625" y="2635250"/>
          <p14:tracePt t="37847" x="3311525" y="2590800"/>
          <p14:tracePt t="37854" x="3260725" y="2528888"/>
          <p14:tracePt t="37859" x="3228975" y="2478088"/>
          <p14:tracePt t="37863" x="3209925" y="2439988"/>
          <p14:tracePt t="37869" x="3184525" y="2401888"/>
          <p14:tracePt t="37873" x="3165475" y="2370138"/>
          <p14:tracePt t="37877" x="3152775" y="2325688"/>
          <p14:tracePt t="37884" x="3133725" y="2293938"/>
          <p14:tracePt t="37888" x="3121025" y="2249488"/>
          <p14:tracePt t="37892" x="3121025" y="2225675"/>
          <p14:tracePt t="37896" x="3114675" y="2206625"/>
          <p14:tracePt t="37902" x="3114675" y="2168525"/>
          <p14:tracePt t="37906" x="3114675" y="2149475"/>
          <p14:tracePt t="37910" x="3114675" y="2124075"/>
          <p14:tracePt t="37917" x="3114675" y="2105025"/>
          <p14:tracePt t="37922" x="3114675" y="2092325"/>
          <p14:tracePt t="37926" x="3114675" y="2079625"/>
          <p14:tracePt t="37931" x="3127375" y="2073275"/>
          <p14:tracePt t="37935" x="3140075" y="2060575"/>
          <p14:tracePt t="37940" x="3152775" y="2054225"/>
          <p14:tracePt t="37950" x="3197225" y="2028825"/>
          <p14:tracePt t="37957" x="3241675" y="2022475"/>
          <p14:tracePt t="37964" x="3324225" y="2016125"/>
          <p14:tracePt t="37968" x="3362325" y="2016125"/>
          <p14:tracePt t="37973" x="3400425" y="2016125"/>
          <p14:tracePt t="37981" x="3494088" y="2016125"/>
          <p14:tracePt t="37987" x="3570288" y="2022475"/>
          <p14:tracePt t="37994" x="3665538" y="2047875"/>
          <p14:tracePt t="37998" x="3741738" y="2079625"/>
          <p14:tracePt t="38002" x="3790950" y="2105025"/>
          <p14:tracePt t="38010" x="3848100" y="2136775"/>
          <p14:tracePt t="38017" x="3949700" y="2225675"/>
          <p14:tracePt t="38023" x="3994150" y="2287588"/>
          <p14:tracePt t="38030" x="4038600" y="2382838"/>
          <p14:tracePt t="38035" x="4064000" y="2465388"/>
          <p14:tracePt t="38044" x="4076700" y="2566988"/>
          <p14:tracePt t="38049" x="4076700" y="2635250"/>
          <p14:tracePt t="38055" x="4076700" y="2698750"/>
          <p14:tracePt t="38060" x="4076700" y="2755900"/>
          <p14:tracePt t="38064" x="4076700" y="2800350"/>
          <p14:tracePt t="38069" x="4064000" y="2832100"/>
          <p14:tracePt t="38077" x="4032250" y="2895600"/>
          <p14:tracePt t="38081" x="4006850" y="2925763"/>
          <p14:tracePt t="38087" x="3981450" y="2957513"/>
          <p14:tracePt t="38092" x="3949700" y="2976563"/>
          <p14:tracePt t="38097" x="3917950" y="2995613"/>
          <p14:tracePt t="38105" x="3898900" y="3008313"/>
          <p14:tracePt t="38111" x="3848100" y="3021013"/>
          <p14:tracePt t="38116" x="3816350" y="3027363"/>
          <p14:tracePt t="38121" x="3790950" y="3027363"/>
          <p14:tracePt t="38126" x="3759200" y="3027363"/>
          <p14:tracePt t="38129" x="3735388" y="3027363"/>
          <p14:tracePt t="38139" x="3684588" y="3027363"/>
          <p14:tracePt t="38143" x="3665538" y="3027363"/>
          <p14:tracePt t="38148" x="3652838" y="3014663"/>
          <p14:tracePt t="38153" x="3633788" y="3008313"/>
          <p14:tracePt t="38157" x="3621088" y="3008313"/>
          <p14:tracePt t="38160" x="3614738" y="2989263"/>
          <p14:tracePt t="38168" x="3595688" y="2976563"/>
          <p14:tracePt t="38172" x="3589338" y="2970213"/>
          <p14:tracePt t="38176" x="3582988" y="2957513"/>
          <p14:tracePt t="38182" x="3582988" y="2938463"/>
          <p14:tracePt t="38186" x="3576638" y="2938463"/>
          <p14:tracePt t="38190" x="3576638" y="2932113"/>
          <p14:tracePt t="38199" x="3576638" y="2908300"/>
          <p14:tracePt t="38202" x="3576638" y="2901950"/>
          <p14:tracePt t="38209" x="3576638" y="2895600"/>
          <p14:tracePt t="38218" x="3576638" y="2876550"/>
          <p14:tracePt t="38221" x="3576638" y="2870200"/>
          <p14:tracePt t="38232" x="3576638" y="2863850"/>
          <p14:tracePt t="38237" x="3576638" y="2857500"/>
          <p14:tracePt t="38303" x="3576638" y="2870200"/>
          <p14:tracePt t="38312" x="3576638" y="2919413"/>
          <p14:tracePt t="38318" x="3551238" y="2982913"/>
          <p14:tracePt t="38327" x="3513138" y="3097213"/>
          <p14:tracePt t="38333" x="3462338" y="3236913"/>
          <p14:tracePt t="38342" x="3400425" y="3387725"/>
          <p14:tracePt t="38348" x="3324225" y="3571875"/>
          <p14:tracePt t="38356" x="3248025" y="3716338"/>
          <p14:tracePt t="38361" x="3178175" y="3856038"/>
          <p14:tracePt t="38367" x="3127375" y="3943350"/>
          <p14:tracePt t="38377" x="3040063" y="4089400"/>
          <p14:tracePt t="38383" x="2976563" y="4197350"/>
          <p14:tracePt t="38389" x="2913063" y="4297363"/>
          <p14:tracePt t="38395" x="2855913" y="4367213"/>
          <p14:tracePt t="38403" x="2798763" y="4462463"/>
          <p14:tracePt t="38408" x="2755900" y="4525963"/>
          <p14:tracePt t="38413" x="2711450" y="4583113"/>
          <p14:tracePt t="38423" x="2673350" y="4645025"/>
          <p14:tracePt t="38429" x="2654300" y="4657725"/>
          <p14:tracePt t="38436" x="2628900" y="4695825"/>
          <p14:tracePt t="38441" x="2616200" y="4695825"/>
          <p14:tracePt t="38446" x="2609850" y="4695825"/>
          <p14:tracePt t="38453" x="2603500" y="4708525"/>
          <p14:tracePt t="38460" x="2590800" y="4708525"/>
          <p14:tracePt t="38468" x="2571750" y="4714875"/>
          <p14:tracePt t="38471" x="2559050" y="4714875"/>
          <p14:tracePt t="38475" x="2552700" y="4714875"/>
          <p14:tracePt t="38530" x="2552700" y="4702175"/>
          <p14:tracePt t="38535" x="2552700" y="4695825"/>
          <p14:tracePt t="38540" x="2552700" y="4689475"/>
          <p14:tracePt t="38547" x="2565400" y="4670425"/>
          <p14:tracePt t="38551" x="2571750" y="4664075"/>
          <p14:tracePt t="38556" x="2584450" y="4664075"/>
          <p14:tracePt t="38566" x="2603500" y="4638675"/>
          <p14:tracePt t="38573" x="2622550" y="4621213"/>
          <p14:tracePt t="38582" x="2647950" y="4583113"/>
          <p14:tracePt t="38590" x="2673350" y="4564063"/>
          <p14:tracePt t="38599" x="2711450" y="4519613"/>
          <p14:tracePt t="38607" x="2743200" y="4487863"/>
          <p14:tracePt t="38612" x="2779713" y="4449763"/>
          <p14:tracePt t="38616" x="2792413" y="4430713"/>
          <p14:tracePt t="38622" x="2830513" y="4405313"/>
          <p14:tracePt t="38626" x="2855913" y="4379913"/>
          <p14:tracePt t="38629" x="2862263" y="4367213"/>
          <p14:tracePt t="38633" x="2887663" y="4341813"/>
          <p14:tracePt t="38641" x="2906713" y="4322763"/>
          <p14:tracePt t="38648" x="2951163" y="4297363"/>
          <p14:tracePt t="38654" x="2982913" y="4279900"/>
          <p14:tracePt t="38658" x="3001963" y="4260850"/>
          <p14:tracePt t="38662" x="3008313" y="4260850"/>
          <p14:tracePt t="38666" x="3021013" y="4260850"/>
          <p14:tracePt t="38781" x="3021013" y="4248150"/>
          <p14:tracePt t="38787" x="3021013" y="4235450"/>
          <p14:tracePt t="38797" x="3021013" y="4216400"/>
          <p14:tracePt t="38803" x="3021013" y="4203700"/>
          <p14:tracePt t="38813" x="3021013" y="4178300"/>
          <p14:tracePt t="38819" x="3021013" y="4171950"/>
          <p14:tracePt t="38827" x="3021013" y="4146550"/>
          <p14:tracePt t="38831" x="3021013" y="4140200"/>
          <p14:tracePt t="38835" x="3021013" y="4133850"/>
          <p14:tracePt t="38844" x="3021013" y="4127500"/>
          <p14:tracePt t="38858" x="3021013" y="4121150"/>
          <p14:tracePt t="38866" x="3027363" y="4121150"/>
          <p14:tracePt t="38874" x="3027363" y="4114800"/>
          <p14:tracePt t="38887" x="3027363" y="4108450"/>
          <p14:tracePt t="38893" x="3027363" y="4095750"/>
          <p14:tracePt t="38900" x="3027363" y="4083050"/>
          <p14:tracePt t="38906" x="3027363" y="4070350"/>
          <p14:tracePt t="38911" x="3027363" y="4057650"/>
          <p14:tracePt t="38914" x="3027363" y="4051300"/>
          <p14:tracePt t="38919" x="3027363" y="4044950"/>
          <p14:tracePt t="38925" x="3027363" y="4038600"/>
          <p14:tracePt t="38947" x="3033713" y="4038600"/>
          <p14:tracePt t="38960" x="3040063" y="4038600"/>
          <p14:tracePt t="38970" x="3040063" y="4044950"/>
          <p14:tracePt t="38975" x="3046413" y="4057650"/>
          <p14:tracePt t="38986" x="3046413" y="4089400"/>
          <p14:tracePt t="38990" x="3046413" y="4108450"/>
          <p14:tracePt t="38998" x="3046413" y="4133850"/>
          <p14:tracePt t="39004" x="3046413" y="4159250"/>
          <p14:tracePt t="39009" x="3046413" y="4178300"/>
          <p14:tracePt t="39017" x="3046413" y="4210050"/>
          <p14:tracePt t="39021" x="3046413" y="4229100"/>
          <p14:tracePt t="39025" x="3040063" y="4241800"/>
          <p14:tracePt t="39030" x="3033713" y="4260850"/>
          <p14:tracePt t="39033" x="3027363" y="4267200"/>
          <p14:tracePt t="39037" x="3027363" y="4279900"/>
          <p14:tracePt t="39040" x="3021013" y="4279900"/>
          <p14:tracePt t="39046" x="3014663" y="4286250"/>
          <p14:tracePt t="39053" x="3001963" y="4297363"/>
          <p14:tracePt t="39056" x="2989263" y="4310063"/>
          <p14:tracePt t="39061" x="2982913" y="4310063"/>
          <p14:tracePt t="39064" x="2976563" y="4316413"/>
          <p14:tracePt t="39072" x="2970213" y="4322763"/>
          <p14:tracePt t="39078" x="2951163" y="4329113"/>
          <p14:tracePt t="39082" x="2938463" y="4329113"/>
          <p14:tracePt t="39085" x="2932113" y="4329113"/>
          <p14:tracePt t="39093" x="2900363" y="4329113"/>
          <p14:tracePt t="39097" x="2894013" y="4335463"/>
          <p14:tracePt t="39100" x="2874963" y="4335463"/>
          <p14:tracePt t="39104" x="2855913" y="4335463"/>
          <p14:tracePt t="39113" x="2805113" y="4335463"/>
          <p14:tracePt t="39118" x="2755900" y="4335463"/>
          <p14:tracePt t="39124" x="2724150" y="4335463"/>
          <p14:tracePt t="39128" x="2667000" y="4329113"/>
          <p14:tracePt t="39132" x="2622550" y="4322763"/>
          <p14:tracePt t="39139" x="2571750" y="4310063"/>
          <p14:tracePt t="39146" x="2476500" y="4297363"/>
          <p14:tracePt t="39151" x="2408238" y="4273550"/>
          <p14:tracePt t="39157" x="2370138" y="4267200"/>
          <p14:tracePt t="39162" x="2293938" y="4248150"/>
          <p14:tracePt t="39167" x="2262188" y="4241800"/>
          <p14:tracePt t="39174" x="2211388" y="4222750"/>
          <p14:tracePt t="39178" x="2173288" y="4216400"/>
          <p14:tracePt t="39183" x="2141538" y="4197350"/>
          <p14:tracePt t="39188" x="2105025" y="4191000"/>
          <p14:tracePt t="39193" x="2085975" y="4178300"/>
          <p14:tracePt t="39196" x="2060575" y="4178300"/>
          <p14:tracePt t="39204" x="2016125" y="4159250"/>
          <p14:tracePt t="39209" x="1984375" y="4146550"/>
          <p14:tracePt t="39213" x="1946275" y="4133850"/>
          <p14:tracePt t="39218" x="1914525" y="4121150"/>
          <p14:tracePt t="39221" x="1895475" y="4108450"/>
          <p14:tracePt t="39226" x="1857375" y="4095750"/>
          <p14:tracePt t="39229" x="1844675" y="4089400"/>
          <p14:tracePt t="39236" x="1806575" y="4070350"/>
          <p14:tracePt t="39240" x="1789113" y="4064000"/>
          <p14:tracePt t="39244" x="1763713" y="4051300"/>
          <p14:tracePt t="39251" x="1751013" y="4044950"/>
          <p14:tracePt t="39255" x="1725613" y="4032250"/>
          <p14:tracePt t="39259" x="1719263" y="4025900"/>
          <p14:tracePt t="39263" x="1712913" y="4019550"/>
          <p14:tracePt t="39269" x="1706563" y="4013200"/>
          <p14:tracePt t="39272" x="1693863" y="4006850"/>
          <p14:tracePt t="39277" x="1687513" y="4006850"/>
          <p14:tracePt t="39285" x="1687513" y="4000500"/>
          <p14:tracePt t="39314" x="1687513" y="3994150"/>
          <p14:tracePt t="39319" x="1687513" y="3987800"/>
          <p14:tracePt t="39325" x="1687513" y="3975100"/>
          <p14:tracePt t="39332" x="1687513" y="3949700"/>
          <p14:tracePt t="39336" x="1687513" y="3932238"/>
          <p14:tracePt t="39341" x="1687513" y="3919538"/>
          <p14:tracePt t="39350" x="1700213" y="3887788"/>
          <p14:tracePt t="39355" x="1712913" y="3868738"/>
          <p14:tracePt t="39361" x="1738313" y="3843338"/>
          <p14:tracePt t="39367" x="1744663" y="3830638"/>
          <p14:tracePt t="39372" x="1770063" y="3817938"/>
          <p14:tracePt t="39381" x="1806575" y="3792538"/>
          <p14:tracePt t="39387" x="1857375" y="3779838"/>
          <p14:tracePt t="39394" x="1908175" y="3760788"/>
          <p14:tracePt t="39398" x="1965325" y="3748088"/>
          <p14:tracePt t="39402" x="2022475" y="3741738"/>
          <p14:tracePt t="39410" x="2122488" y="3729038"/>
          <p14:tracePt t="39413" x="2211388" y="3722688"/>
          <p14:tracePt t="39419" x="2312988" y="3716338"/>
          <p14:tracePt t="39425" x="2446338" y="3716338"/>
          <p14:tracePt t="39429" x="2552700" y="3716338"/>
          <p14:tracePt t="39433" x="2641600" y="3716338"/>
          <p14:tracePt t="39441" x="2768600" y="3716338"/>
          <p14:tracePt t="39446" x="2894013" y="3716338"/>
          <p14:tracePt t="39451" x="2982913" y="3722688"/>
          <p14:tracePt t="39458" x="3084513" y="3741738"/>
          <p14:tracePt t="39463" x="3178175" y="3767138"/>
          <p14:tracePt t="39471" x="3241675" y="3786188"/>
          <p14:tracePt t="39476" x="3305175" y="3824288"/>
          <p14:tracePt t="39481" x="3336925" y="3843338"/>
          <p14:tracePt t="39487" x="3368675" y="3868738"/>
          <p14:tracePt t="39491" x="3375025" y="3875088"/>
          <p14:tracePt t="39495" x="3387725" y="3894138"/>
          <p14:tracePt t="39501" x="3387725" y="3906838"/>
          <p14:tracePt t="39506" x="3394075" y="3938588"/>
          <p14:tracePt t="39510" x="3394075" y="3949700"/>
          <p14:tracePt t="39515" x="3394075" y="3975100"/>
          <p14:tracePt t="39518" x="3394075" y="3987800"/>
          <p14:tracePt t="39522" x="3381375" y="4000500"/>
          <p14:tracePt t="39527" x="3368675" y="4013200"/>
          <p14:tracePt t="39535" x="3330575" y="4044950"/>
          <p14:tracePt t="39539" x="3273425" y="4070350"/>
          <p14:tracePt t="39543" x="3228975" y="4089400"/>
          <p14:tracePt t="39549" x="3165475" y="4108450"/>
          <p14:tracePt t="39553" x="3114675" y="4121150"/>
          <p14:tracePt t="39558" x="3071813" y="4127500"/>
          <p14:tracePt t="39567" x="2932113" y="4152900"/>
          <p14:tracePt t="39572" x="2817813" y="4165600"/>
          <p14:tracePt t="39578" x="2736850" y="4171950"/>
          <p14:tracePt t="39585" x="2628900" y="4178300"/>
          <p14:tracePt t="39591" x="2559050" y="4178300"/>
          <p14:tracePt t="39599" x="2446338" y="4178300"/>
          <p14:tracePt t="39604" x="2408238" y="4178300"/>
          <p14:tracePt t="39610" x="2382838" y="4178300"/>
          <p14:tracePt t="39614" x="2363788" y="4184650"/>
          <p14:tracePt t="39622" x="2357438" y="4184650"/>
          <p14:tracePt t="39632" x="2351088" y="4184650"/>
          <p14:tracePt t="39668" x="2351088" y="4178300"/>
          <p14:tracePt t="39737" x="2357438" y="4178300"/>
          <p14:tracePt t="39744" x="2357438" y="4171950"/>
          <p14:tracePt t="39754" x="2357438" y="4165600"/>
          <p14:tracePt t="39759" x="2357438" y="4159250"/>
          <p14:tracePt t="39765" x="2363788" y="4152900"/>
          <p14:tracePt t="39772" x="2382838" y="4146550"/>
          <p14:tracePt t="39778" x="2382838" y="4140200"/>
          <p14:tracePt t="39783" x="2389188" y="4133850"/>
          <p14:tracePt t="39787" x="2395538" y="4133850"/>
          <p14:tracePt t="39794" x="2395538" y="4127500"/>
          <p14:tracePt t="39800" x="2395538" y="4121150"/>
          <p14:tracePt t="39815" x="2395538" y="4114800"/>
          <p14:tracePt t="39819" x="2408238" y="4114800"/>
          <p14:tracePt t="39836" x="2408238" y="4108450"/>
          <p14:tracePt t="39988" x="2427288" y="4108450"/>
          <p14:tracePt t="39994" x="2457450" y="4121150"/>
          <p14:tracePt t="40001" x="2520950" y="4165600"/>
          <p14:tracePt t="40009" x="2609850" y="4216400"/>
          <p14:tracePt t="40016" x="2679700" y="4267200"/>
          <p14:tracePt t="40026" x="2749550" y="4322763"/>
          <p14:tracePt t="40034" x="2798763" y="4354513"/>
          <p14:tracePt t="40041" x="2836863" y="4392613"/>
          <p14:tracePt t="40047" x="2868613" y="4424363"/>
          <p14:tracePt t="40057" x="2894013" y="4468813"/>
          <p14:tracePt t="40065" x="2900363" y="4487863"/>
          <p14:tracePt t="40071" x="2906713" y="4513263"/>
          <p14:tracePt t="40076" x="2906713" y="4525963"/>
          <p14:tracePt t="40082" x="2906713" y="4538663"/>
          <p14:tracePt t="40088" x="2906713" y="4564063"/>
          <p14:tracePt t="40093" x="2906713" y="4576763"/>
          <p14:tracePt t="40098" x="2906713" y="4589463"/>
          <p14:tracePt t="40105" x="2906713" y="4595813"/>
          <p14:tracePt t="40277" x="2906713" y="4602163"/>
          <p14:tracePt t="40304" x="2906713" y="4608513"/>
          <p14:tracePt t="40434" x="2900363" y="4608513"/>
          <p14:tracePt t="40443" x="2887663" y="4589463"/>
          <p14:tracePt t="40450" x="2862263" y="4551363"/>
          <p14:tracePt t="40461" x="2836863" y="4525963"/>
          <p14:tracePt t="40469" x="2811463" y="4481513"/>
          <p14:tracePt t="40478" x="2792413" y="4456113"/>
          <p14:tracePt t="40486" x="2779713" y="4430713"/>
          <p14:tracePt t="40496" x="2762250" y="4398963"/>
          <p14:tracePt t="40501" x="2749550" y="4392613"/>
          <p14:tracePt t="40509" x="2743200" y="4367213"/>
          <p14:tracePt t="40513" x="2730500" y="4360863"/>
          <p14:tracePt t="40519" x="2724150" y="4341813"/>
          <p14:tracePt t="40526" x="2705100" y="4316413"/>
          <p14:tracePt t="40531" x="2705100" y="4297363"/>
          <p14:tracePt t="40535" x="2692400" y="4286250"/>
          <p14:tracePt t="40541" x="2679700" y="4267200"/>
          <p14:tracePt t="40545" x="2673350" y="4229100"/>
          <p14:tracePt t="40549" x="2673350" y="4216400"/>
          <p14:tracePt t="40558" x="2660650" y="4159250"/>
          <p14:tracePt t="40562" x="2660650" y="4114800"/>
          <p14:tracePt t="40568" x="2660650" y="4076700"/>
          <p14:tracePt t="40573" x="2660650" y="4032250"/>
          <p14:tracePt t="40578" x="2660650" y="4006850"/>
          <p14:tracePt t="40581" x="2660650" y="3975100"/>
          <p14:tracePt t="40591" x="2660650" y="3938588"/>
          <p14:tracePt t="40598" x="2667000" y="3906838"/>
          <p14:tracePt t="40601" x="2673350" y="3900488"/>
          <p14:tracePt t="40604" x="2679700" y="3894138"/>
          <p14:tracePt t="40610" x="2698750" y="3881438"/>
          <p14:tracePt t="40613" x="2711450" y="3881438"/>
          <p14:tracePt t="40620" x="2717800" y="3875088"/>
          <p14:tracePt t="40624" x="2730500" y="3868738"/>
          <p14:tracePt t="40627" x="2743200" y="3868738"/>
          <p14:tracePt t="40631" x="2749550" y="3868738"/>
          <p14:tracePt t="40643" x="2762250" y="3868738"/>
          <p14:tracePt t="40647" x="2774950" y="3868738"/>
          <p14:tracePt t="40650" x="2779713" y="3868738"/>
          <p14:tracePt t="40654" x="2786063" y="3868738"/>
          <p14:tracePt t="40657" x="2792413" y="3868738"/>
          <p14:tracePt t="40663" x="2798763" y="3868738"/>
          <p14:tracePt t="40674" x="2798763" y="3862388"/>
          <p14:tracePt t="40684" x="2805113" y="3862388"/>
          <p14:tracePt t="40698" x="2817813" y="3862388"/>
          <p14:tracePt t="40705" x="2824163" y="3862388"/>
          <p14:tracePt t="40716" x="2843213" y="3862388"/>
          <p14:tracePt t="40723" x="2855913" y="3862388"/>
          <p14:tracePt t="40732" x="2881313" y="3875088"/>
          <p14:tracePt t="40738" x="2894013" y="3881438"/>
          <p14:tracePt t="40745" x="2906713" y="3900488"/>
          <p14:tracePt t="40748" x="2919413" y="3906838"/>
          <p14:tracePt t="40753" x="2925763" y="3913188"/>
          <p14:tracePt t="40760" x="2932113" y="3925888"/>
          <p14:tracePt t="40764" x="2938463" y="3938588"/>
          <p14:tracePt t="40768" x="2944813" y="3938588"/>
          <p14:tracePt t="40777" x="2957513" y="3962400"/>
          <p14:tracePt t="40782" x="2963863" y="3975100"/>
          <p14:tracePt t="40787" x="2963863" y="3987800"/>
          <p14:tracePt t="40791" x="2963863" y="4000500"/>
          <p14:tracePt t="40795" x="2963863" y="4013200"/>
          <p14:tracePt t="40800" x="2963863" y="4025900"/>
          <p14:tracePt t="40808" x="2963863" y="4044950"/>
          <p14:tracePt t="40812" x="2963863" y="4064000"/>
          <p14:tracePt t="40819" x="2963863" y="4070350"/>
          <p14:tracePt t="40824" x="2963863" y="4076700"/>
          <p14:tracePt t="40827" x="2951163" y="4089400"/>
          <p14:tracePt t="40845" x="2919413" y="4108450"/>
          <p14:tracePt t="40852" x="2900363" y="4121150"/>
          <p14:tracePt t="40856" x="2874963" y="4127500"/>
          <p14:tracePt t="40860" x="2862263" y="4140200"/>
          <p14:tracePt t="40867" x="2843213" y="4146550"/>
          <p14:tracePt t="40874" x="2805113" y="4159250"/>
          <p14:tracePt t="40883" x="2768600" y="4184650"/>
          <p14:tracePt t="40892" x="2730500" y="4197350"/>
          <p14:tracePt t="40902" x="2673350" y="4216400"/>
          <p14:tracePt t="40908" x="2616200" y="4235450"/>
          <p14:tracePt t="40918" x="2540000" y="4254500"/>
          <p14:tracePt t="40928" x="2451100" y="4267200"/>
          <p14:tracePt t="40935" x="2357438" y="4279900"/>
          <p14:tracePt t="40945" x="2274888" y="4286250"/>
          <p14:tracePt t="40951" x="2166938" y="4291013"/>
          <p14:tracePt t="40957" x="2122488" y="4291013"/>
          <p14:tracePt t="40965" x="2054225" y="4297363"/>
          <p14:tracePt t="40971" x="2009775" y="4297363"/>
          <p14:tracePt t="40981" x="1971675" y="4297363"/>
          <p14:tracePt t="40992" x="1933575" y="4286250"/>
          <p14:tracePt t="41000" x="1895475" y="4273550"/>
          <p14:tracePt t="41005" x="1889125" y="4267200"/>
          <p14:tracePt t="41010" x="1882775" y="4267200"/>
          <p14:tracePt t="41014" x="1876425" y="4267200"/>
          <p14:tracePt t="41017" x="1870075" y="4260850"/>
          <p14:tracePt t="41020" x="1857375" y="4260850"/>
          <p14:tracePt t="41026" x="1844675" y="4248150"/>
          <p14:tracePt t="41032" x="1831975" y="4241800"/>
          <p14:tracePt t="41039" x="1825625" y="4229100"/>
          <p14:tracePt t="41046" x="1806575" y="4222750"/>
          <p14:tracePt t="41049" x="1800225" y="4216400"/>
          <p14:tracePt t="41056" x="1776413" y="4197350"/>
          <p14:tracePt t="41059" x="1763713" y="4197350"/>
          <p14:tracePt t="41062" x="1757363" y="4191000"/>
          <p14:tracePt t="41067" x="1744663" y="4184650"/>
          <p14:tracePt t="41071" x="1731963" y="4184650"/>
          <p14:tracePt t="41075" x="1725613" y="4171950"/>
          <p14:tracePt t="41077" x="1719263" y="4165600"/>
          <p14:tracePt t="41083" x="1706563" y="4159250"/>
          <p14:tracePt t="41092" x="1693863" y="4152900"/>
          <p14:tracePt t="41096" x="1687513" y="4146550"/>
          <p14:tracePt t="41099" x="1681163" y="4140200"/>
          <p14:tracePt t="41104" x="1674813" y="4127500"/>
          <p14:tracePt t="41107" x="1674813" y="4121150"/>
          <p14:tracePt t="41111" x="1668463" y="4114800"/>
          <p14:tracePt t="41115" x="1662113" y="4108450"/>
          <p14:tracePt t="41121" x="1662113" y="4089400"/>
          <p14:tracePt t="41126" x="1655763" y="4076700"/>
          <p14:tracePt t="41131" x="1655763" y="4070350"/>
          <p14:tracePt t="41138" x="1655763" y="4032250"/>
          <p14:tracePt t="41143" x="1649413" y="4013200"/>
          <p14:tracePt t="41146" x="1649413" y="4000500"/>
          <p14:tracePt t="41153" x="1649413" y="3975100"/>
          <p14:tracePt t="41157" x="1655763" y="3962400"/>
          <p14:tracePt t="41162" x="1662113" y="3938588"/>
          <p14:tracePt t="41168" x="1674813" y="3913188"/>
          <p14:tracePt t="41172" x="1681163" y="3900488"/>
          <p14:tracePt t="41176" x="1693863" y="3887788"/>
          <p14:tracePt t="41184" x="1712913" y="3868738"/>
          <p14:tracePt t="41189" x="1719263" y="3856038"/>
          <p14:tracePt t="41193" x="1731963" y="3849688"/>
          <p14:tracePt t="41198" x="1738313" y="3843338"/>
          <p14:tracePt t="41202" x="1751013" y="3830638"/>
          <p14:tracePt t="41205" x="1751013" y="3824288"/>
          <p14:tracePt t="41210" x="1757363" y="3817938"/>
          <p14:tracePt t="41217" x="1789113" y="3805238"/>
          <p14:tracePt t="41221" x="1800225" y="3805238"/>
          <p14:tracePt t="41225" x="1806575" y="3798888"/>
          <p14:tracePt t="41232" x="1838325" y="3779838"/>
          <p14:tracePt t="41236" x="1857375" y="3773488"/>
          <p14:tracePt t="41239" x="1876425" y="3773488"/>
          <p14:tracePt t="41247" x="1920875" y="3760788"/>
          <p14:tracePt t="41251" x="1946275" y="3754438"/>
          <p14:tracePt t="41255" x="1971675" y="3741738"/>
          <p14:tracePt t="41261" x="2009775" y="3735388"/>
          <p14:tracePt t="41265" x="2060575" y="3735388"/>
          <p14:tracePt t="41270" x="2098675" y="3735388"/>
          <p14:tracePt t="41277" x="2179638" y="3735388"/>
          <p14:tracePt t="41282" x="2230438" y="3735388"/>
          <p14:tracePt t="41286" x="2274888" y="3741738"/>
          <p14:tracePt t="41292" x="2306638" y="3748088"/>
          <p14:tracePt t="41297" x="2382838" y="3779838"/>
          <p14:tracePt t="41301" x="2420938" y="3792538"/>
          <p14:tracePt t="41308" x="2451100" y="3805238"/>
          <p14:tracePt t="41312" x="2514600" y="3830638"/>
          <p14:tracePt t="41317" x="2546350" y="3849688"/>
          <p14:tracePt t="41322" x="2597150" y="3868738"/>
          <p14:tracePt t="41327" x="2628900" y="3881438"/>
          <p14:tracePt t="41330" x="2660650" y="3894138"/>
          <p14:tracePt t="41333" x="2679700" y="3900488"/>
          <p14:tracePt t="41341" x="2724150" y="3925888"/>
          <p14:tracePt t="41346" x="2755900" y="3938588"/>
          <p14:tracePt t="41350" x="2786063" y="3956050"/>
          <p14:tracePt t="41355" x="2811463" y="3968750"/>
          <p14:tracePt t="41359" x="2824163" y="3975100"/>
          <p14:tracePt t="41363" x="2830513" y="3975100"/>
          <p14:tracePt t="41370" x="2849563" y="3994150"/>
          <p14:tracePt t="41376" x="2874963" y="4000500"/>
          <p14:tracePt t="41380" x="2894013" y="4019550"/>
          <p14:tracePt t="41386" x="2900363" y="4025900"/>
          <p14:tracePt t="41391" x="2913063" y="4038600"/>
          <p14:tracePt t="41395" x="2919413" y="4044950"/>
          <p14:tracePt t="41410" x="2938463" y="4076700"/>
          <p14:tracePt t="41420" x="2944813" y="4102100"/>
          <p14:tracePt t="41424" x="2944813" y="4121150"/>
          <p14:tracePt t="41428" x="2951163" y="4133850"/>
          <p14:tracePt t="41437" x="2951163" y="4159250"/>
          <p14:tracePt t="41442" x="2951163" y="4171950"/>
          <p14:tracePt t="41446" x="2951163" y="4191000"/>
          <p14:tracePt t="41449" x="2951163" y="4197350"/>
          <p14:tracePt t="41453" x="2938463" y="4210050"/>
          <p14:tracePt t="41458" x="2932113" y="4222750"/>
          <p14:tracePt t="41469" x="2900363" y="4254500"/>
          <p14:tracePt t="41475" x="2874963" y="4279900"/>
          <p14:tracePt t="41481" x="2843213" y="4291013"/>
          <p14:tracePt t="41485" x="2824163" y="4303713"/>
          <p14:tracePt t="41489" x="2805113" y="4310063"/>
          <p14:tracePt t="41497" x="2786063" y="4316413"/>
          <p14:tracePt t="41503" x="2743200" y="4322763"/>
          <p14:tracePt t="41510" x="2717800" y="4322763"/>
          <p14:tracePt t="41515" x="2705100" y="4322763"/>
          <p14:tracePt t="41521" x="2686050" y="4322763"/>
          <p14:tracePt t="41529" x="2673350" y="4322763"/>
          <p14:tracePt t="41533" x="2654300" y="4322763"/>
          <p14:tracePt t="41543" x="2647950" y="4322763"/>
          <p14:tracePt t="41552" x="2641600" y="4322763"/>
          <p14:tracePt t="41561" x="2635250" y="4322763"/>
          <p14:tracePt t="41588" x="2622550" y="4322763"/>
          <p14:tracePt t="41596" x="2609850" y="4322763"/>
          <p14:tracePt t="41604" x="2597150" y="4329113"/>
          <p14:tracePt t="41612" x="2590800" y="4329113"/>
          <p14:tracePt t="41617" x="2584450" y="4329113"/>
          <p14:tracePt t="41627" x="2571750" y="4329113"/>
          <p14:tracePt t="41634" x="2546350" y="4329113"/>
          <p14:tracePt t="41641" x="2527300" y="4316413"/>
          <p14:tracePt t="41646" x="2508250" y="4316413"/>
          <p14:tracePt t="41654" x="2489200" y="4303713"/>
          <p14:tracePt t="41660" x="2463800" y="4297363"/>
          <p14:tracePt t="41667" x="2446338" y="4291013"/>
          <p14:tracePt t="41673" x="2427288" y="4279900"/>
          <p14:tracePt t="41678" x="2414588" y="4273550"/>
          <p14:tracePt t="41684" x="2401888" y="4273550"/>
          <p14:tracePt t="41689" x="2395538" y="4267200"/>
          <p14:tracePt t="41702" x="2389188" y="4260850"/>
          <p14:tracePt t="41705" x="2382838" y="4260850"/>
          <p14:tracePt t="41718" x="2376488" y="4260850"/>
          <p14:tracePt t="41734" x="2370138" y="4260850"/>
          <p14:tracePt t="41741" x="2357438" y="4254500"/>
          <p14:tracePt t="41748" x="2351088" y="4254500"/>
          <p14:tracePt t="41752" x="2351088" y="4248150"/>
          <p14:tracePt t="41766" x="2344738" y="4241800"/>
          <p14:tracePt t="41771" x="2338388" y="4241800"/>
          <p14:tracePt t="41777" x="2338388" y="4235450"/>
          <p14:tracePt t="41803" x="2325688" y="4235450"/>
          <p14:tracePt t="41817" x="2325688" y="4229100"/>
          <p14:tracePt t="41959" x="2325688" y="4222750"/>
          <p14:tracePt t="41968" x="2325688" y="4216400"/>
          <p14:tracePt t="41975" x="2325688" y="4210050"/>
          <p14:tracePt t="41985" x="2325688" y="4203700"/>
          <p14:tracePt t="41999" x="2325688" y="4197350"/>
          <p14:tracePt t="42157" x="2325688" y="4191000"/>
          <p14:tracePt t="42174" x="2325688" y="4184650"/>
          <p14:tracePt t="42192" x="2325688" y="4178300"/>
          <p14:tracePt t="42408" x="2325688" y="4171950"/>
          <p14:tracePt t="42414" x="2325688" y="4165600"/>
          <p14:tracePt t="42423" x="2325688" y="4146550"/>
          <p14:tracePt t="42430" x="2325688" y="4133850"/>
          <p14:tracePt t="42441" x="2325688" y="4114800"/>
          <p14:tracePt t="42448" x="2325688" y="4108450"/>
          <p14:tracePt t="42456" x="2325688" y="4089400"/>
          <p14:tracePt t="42463" x="2325688" y="4083050"/>
          <p14:tracePt t="42471" x="2325688" y="4076700"/>
          <p14:tracePt t="42490" x="2325688" y="4070350"/>
          <p14:tracePt t="42573" x="2332038" y="4064000"/>
          <p14:tracePt t="42598" x="2332038" y="4051300"/>
          <p14:tracePt t="42606" x="2332038" y="4044950"/>
          <p14:tracePt t="42613" x="2338388" y="4038600"/>
          <p14:tracePt t="42631" x="2344738" y="4025900"/>
          <p14:tracePt t="42635" x="2344738" y="4019550"/>
          <p14:tracePt t="42646" x="2344738" y="4013200"/>
          <p14:tracePt t="42811" x="2344738" y="4006850"/>
          <p14:tracePt t="42820" x="2344738" y="3994150"/>
          <p14:tracePt t="42828" x="2344738" y="3987800"/>
          <p14:tracePt t="42835" x="2344738" y="3975100"/>
          <p14:tracePt t="42848" x="2344738" y="3962400"/>
          <p14:tracePt t="42853" x="2344738" y="3956050"/>
          <p14:tracePt t="42861" x="2344738" y="3949700"/>
          <p14:tracePt t="42866" x="2344738" y="3943350"/>
          <p14:tracePt t="43028" x="2351088" y="3932238"/>
          <p14:tracePt t="43038" x="2363788" y="3919538"/>
          <p14:tracePt t="43044" x="2370138" y="3913188"/>
          <p14:tracePt t="43054" x="2389188" y="3887788"/>
          <p14:tracePt t="43061" x="2395538" y="3887788"/>
          <p14:tracePt t="43069" x="2414588" y="3862388"/>
          <p14:tracePt t="43074" x="2427288" y="3856038"/>
          <p14:tracePt t="43081" x="2427288" y="3849688"/>
          <p14:tracePt t="43089" x="2446338" y="3843338"/>
          <p14:tracePt t="43094" x="2451100" y="3836988"/>
          <p14:tracePt t="43102" x="2457450" y="3836988"/>
          <p14:tracePt t="43106" x="2457450" y="3830638"/>
          <p14:tracePt t="43114" x="2463800" y="3830638"/>
          <p14:tracePt t="43120" x="2470150" y="3830638"/>
          <p14:tracePt t="43135" x="2476500" y="3830638"/>
          <p14:tracePt t="43139" x="2482850" y="3830638"/>
          <p14:tracePt t="43149" x="2495550" y="3830638"/>
          <p14:tracePt t="43153" x="2501900" y="3830638"/>
          <p14:tracePt t="43157" x="2514600" y="3830638"/>
          <p14:tracePt t="43164" x="2540000" y="3830638"/>
          <p14:tracePt t="43167" x="2559050" y="3830638"/>
          <p14:tracePt t="43171" x="2571750" y="3836988"/>
          <p14:tracePt t="43180" x="2603500" y="3849688"/>
          <p14:tracePt t="43187" x="2635250" y="3862388"/>
          <p14:tracePt t="43192" x="2654300" y="3868738"/>
          <p14:tracePt t="43197" x="2679700" y="3875088"/>
          <p14:tracePt t="43202" x="2692400" y="3887788"/>
          <p14:tracePt t="43210" x="2711450" y="3900488"/>
          <p14:tracePt t="43217" x="2749550" y="3913188"/>
          <p14:tracePt t="43225" x="2762250" y="3919538"/>
          <p14:tracePt t="43229" x="2774950" y="3925888"/>
          <p14:tracePt t="43233" x="2786063" y="3932238"/>
          <p14:tracePt t="43240" x="2792413" y="3938588"/>
          <p14:tracePt t="43244" x="2798763" y="3943350"/>
          <p14:tracePt t="43248" x="2805113" y="3943350"/>
          <p14:tracePt t="43253" x="2811463" y="3943350"/>
          <p14:tracePt t="43256" x="2817813" y="3949700"/>
          <p14:tracePt t="43271" x="2824163" y="3949700"/>
          <p14:tracePt t="43278" x="2830513" y="3949700"/>
          <p14:tracePt t="43286" x="2849563" y="3949700"/>
          <p14:tracePt t="43289" x="2862263" y="3956050"/>
          <p14:tracePt t="43296" x="2874963" y="3962400"/>
          <p14:tracePt t="43303" x="2881313" y="3968750"/>
          <p14:tracePt t="43307" x="2894013" y="3968750"/>
          <p14:tracePt t="43312" x="2900363" y="3975100"/>
          <p14:tracePt t="43321" x="2906713" y="3975100"/>
          <p14:tracePt t="43326" x="2919413" y="3981450"/>
          <p14:tracePt t="43334" x="2925763" y="3981450"/>
          <p14:tracePt t="43340" x="2944813" y="3981450"/>
          <p14:tracePt t="43344" x="2951163" y="3981450"/>
          <p14:tracePt t="43348" x="2970213" y="3981450"/>
          <p14:tracePt t="43352" x="2976563" y="3981450"/>
          <p14:tracePt t="43355" x="2995613" y="3981450"/>
          <p14:tracePt t="43358" x="3001963" y="3981450"/>
          <p14:tracePt t="43367" x="3040063" y="3981450"/>
          <p14:tracePt t="43372" x="3065463" y="3981450"/>
          <p14:tracePt t="43375" x="3071813" y="3981450"/>
          <p14:tracePt t="43382" x="3101975" y="3981450"/>
          <p14:tracePt t="43385" x="3108325" y="3981450"/>
          <p14:tracePt t="43388" x="3114675" y="3981450"/>
          <p14:tracePt t="43396" x="3121025" y="3981450"/>
          <p14:tracePt t="43400" x="3140075" y="3981450"/>
          <p14:tracePt t="43404" x="3146425" y="3981450"/>
          <p14:tracePt t="43412" x="3152775" y="3981450"/>
          <p14:tracePt t="43433" x="3184525" y="3994150"/>
          <p14:tracePt t="43439" x="3190875" y="4000500"/>
          <p14:tracePt t="43454" x="3190875" y="4006850"/>
          <p14:tracePt t="43464" x="3197225" y="4006850"/>
          <p14:tracePt t="43476" x="3203575" y="4013200"/>
          <p14:tracePt t="43483" x="3203575" y="4025900"/>
          <p14:tracePt t="43498" x="3209925" y="4038600"/>
          <p14:tracePt t="43502" x="3209925" y="4044950"/>
          <p14:tracePt t="43508" x="3209925" y="4051300"/>
          <p14:tracePt t="43513" x="3209925" y="4064000"/>
          <p14:tracePt t="43517" x="3216275" y="4070350"/>
          <p14:tracePt t="43527" x="3216275" y="4089400"/>
          <p14:tracePt t="43533" x="3216275" y="4095750"/>
          <p14:tracePt t="43540" x="3216275" y="4114800"/>
          <p14:tracePt t="43544" x="3216275" y="4127500"/>
          <p14:tracePt t="43548" x="3216275" y="4133850"/>
          <p14:tracePt t="43555" x="3216275" y="4140200"/>
          <p14:tracePt t="43561" x="3216275" y="4152900"/>
          <p14:tracePt t="43569" x="3216275" y="4159250"/>
          <p14:tracePt t="44142" x="3216275" y="4165600"/>
          <p14:tracePt t="44158" x="3209925" y="4165600"/>
          <p14:tracePt t="44458" x="3209925" y="4171950"/>
          <p14:tracePt t="44467" x="3197225" y="4178300"/>
          <p14:tracePt t="44472" x="3197225" y="4184650"/>
          <p14:tracePt t="44480" x="3190875" y="4184650"/>
          <p14:tracePt t="44485" x="3184525" y="4191000"/>
          <p14:tracePt t="44491" x="3184525" y="4197350"/>
          <p14:tracePt t="44502" x="3178175" y="4197350"/>
          <p14:tracePt t="44559" x="3178175" y="4184650"/>
          <p14:tracePt t="44565" x="3178175" y="4171950"/>
          <p14:tracePt t="44571" x="3178175" y="4159250"/>
          <p14:tracePt t="44580" x="3178175" y="4146550"/>
          <p14:tracePt t="44595" x="3178175" y="4140200"/>
          <p14:tracePt t="44663" x="3178175" y="4133850"/>
          <p14:tracePt t="44738" x="3171825" y="4133850"/>
          <p14:tracePt t="44748" x="3165475" y="4133850"/>
          <p14:tracePt t="44753" x="3165475" y="4146550"/>
          <p14:tracePt t="44760" x="3159125" y="4146550"/>
          <p14:tracePt t="44771" x="3152775" y="4159250"/>
          <p14:tracePt t="44969" x="3152775" y="4146550"/>
          <p14:tracePt t="44974" x="3152775" y="4140200"/>
          <p14:tracePt t="44987" x="3152775" y="4133850"/>
          <p14:tracePt t="44992" x="3152775" y="4121150"/>
          <p14:tracePt t="45072" x="3152775" y="4127500"/>
          <p14:tracePt t="45081" x="3140075" y="4133850"/>
          <p14:tracePt t="45090" x="3133725" y="4146550"/>
          <p14:tracePt t="45210" x="3133725" y="4133850"/>
          <p14:tracePt t="45220" x="3133725" y="4127500"/>
          <p14:tracePt t="45226" x="3133725" y="4114800"/>
          <p14:tracePt t="45235" x="3140075" y="4095750"/>
          <p14:tracePt t="45245" x="3140075" y="4089400"/>
          <p14:tracePt t="45255" x="3140075" y="4083050"/>
          <p14:tracePt t="45268" x="3140075" y="4064000"/>
          <p14:tracePt t="45272" x="3140075" y="4057650"/>
          <p14:tracePt t="45278" x="3146425" y="4051300"/>
          <p14:tracePt t="45286" x="3146425" y="4044950"/>
          <p14:tracePt t="45289" x="3146425" y="4032250"/>
          <p14:tracePt t="45293" x="3146425" y="4025900"/>
          <p14:tracePt t="45302" x="3152775" y="4006850"/>
          <p14:tracePt t="45309" x="3152775" y="4000500"/>
          <p14:tracePt t="45314" x="3159125" y="4000500"/>
          <p14:tracePt t="45418" x="3159125" y="4006850"/>
          <p14:tracePt t="45430" x="3159125" y="4019550"/>
          <p14:tracePt t="45502" x="3152775" y="4019550"/>
          <p14:tracePt t="45553" x="3140075" y="4013200"/>
          <p14:tracePt t="46289" x="3133725" y="4013200"/>
          <p14:tracePt t="46294" x="3133725" y="4019550"/>
          <p14:tracePt t="46301" x="3133725" y="4038600"/>
          <p14:tracePt t="46305" x="3133725" y="4044950"/>
          <p14:tracePt t="46315" x="3127375" y="4057650"/>
          <p14:tracePt t="46323" x="3121025" y="4064000"/>
          <p14:tracePt t="46336" x="3114675" y="4070350"/>
          <p14:tracePt t="46856" x="3114675" y="4064000"/>
          <p14:tracePt t="46863" x="3114675" y="4051300"/>
          <p14:tracePt t="46871" x="3121025" y="4051300"/>
          <p14:tracePt t="46876" x="3127375" y="4044950"/>
          <p14:tracePt t="46887" x="3127375" y="4038600"/>
          <p14:tracePt t="46894" x="3133725" y="4038600"/>
          <p14:tracePt t="47324" x="3133725" y="4044950"/>
          <p14:tracePt t="47330" x="3108325" y="4044950"/>
          <p14:tracePt t="47339" x="3097213" y="4051300"/>
          <p14:tracePt t="47345" x="3084513" y="4057650"/>
          <p14:tracePt t="47351" x="3071813" y="4070350"/>
          <p14:tracePt t="47362" x="3052763" y="4083050"/>
          <p14:tracePt t="47368" x="3046413" y="4089400"/>
          <p14:tracePt t="47374" x="3033713" y="4095750"/>
          <p14:tracePt t="47378" x="3033713" y="4102100"/>
          <p14:tracePt t="47381" x="3027363" y="4102100"/>
          <p14:tracePt t="47389" x="3021013" y="4108450"/>
          <p14:tracePt t="47392" x="3014663" y="4108450"/>
          <p14:tracePt t="47401" x="3014663" y="4114800"/>
          <p14:tracePt t="47482" x="3021013" y="4102100"/>
          <p14:tracePt t="47488" x="3033713" y="4095750"/>
          <p14:tracePt t="47493" x="3040063" y="4089400"/>
          <p14:tracePt t="47502" x="3065463" y="4070350"/>
          <p14:tracePt t="47509" x="3078163" y="4064000"/>
          <p14:tracePt t="47520" x="3127375" y="4051300"/>
          <p14:tracePt t="47528" x="3190875" y="4044950"/>
          <p14:tracePt t="47534" x="3209925" y="4038600"/>
          <p14:tracePt t="47540" x="3254375" y="4038600"/>
          <p14:tracePt t="47546" x="3292475" y="4032250"/>
          <p14:tracePt t="47550" x="3305175" y="4032250"/>
          <p14:tracePt t="47553" x="3317875" y="4032250"/>
          <p14:tracePt t="47556" x="3330575" y="4032250"/>
          <p14:tracePt t="47561" x="3343275" y="4032250"/>
          <p14:tracePt t="47564" x="3362325" y="4038600"/>
          <p14:tracePt t="47566" x="3368675" y="4038600"/>
          <p14:tracePt t="47569" x="3375025" y="4044950"/>
          <p14:tracePt t="47575" x="3381375" y="4044950"/>
          <p14:tracePt t="47577" x="3387725" y="4044950"/>
          <p14:tracePt t="47579" x="3387725" y="4051300"/>
          <p14:tracePt t="47581" x="3400425" y="4057650"/>
          <p14:tracePt t="47584" x="3406775" y="4064000"/>
          <p14:tracePt t="47586" x="3406775" y="4070350"/>
          <p14:tracePt t="47591" x="3413125" y="4076700"/>
          <p14:tracePt t="47593" x="3419475" y="4083050"/>
          <p14:tracePt t="47599" x="3430588" y="4102100"/>
          <p14:tracePt t="47602" x="3436938" y="4114800"/>
          <p14:tracePt t="47607" x="3449638" y="4133850"/>
          <p14:tracePt t="47613" x="3455988" y="4152900"/>
          <p14:tracePt t="47618" x="3475038" y="4184650"/>
          <p14:tracePt t="47625" x="3500438" y="4241800"/>
          <p14:tracePt t="47631" x="3506788" y="4279900"/>
          <p14:tracePt t="47638" x="3519488" y="4316413"/>
          <p14:tracePt t="47642" x="3538538" y="4360863"/>
          <p14:tracePt t="47646" x="3544888" y="4379913"/>
          <p14:tracePt t="47650" x="3551238" y="4411663"/>
          <p14:tracePt t="47657" x="3551238" y="4462463"/>
          <p14:tracePt t="47661" x="3557588" y="4481513"/>
          <p14:tracePt t="47665" x="3563938" y="4506913"/>
          <p14:tracePt t="47670" x="3570288" y="4545013"/>
          <p14:tracePt t="47673" x="3570288" y="4576763"/>
          <p14:tracePt t="47677" x="3570288" y="4602163"/>
          <p14:tracePt t="47681" x="3576638" y="4632325"/>
          <p14:tracePt t="47688" x="3576638" y="4676775"/>
          <p14:tracePt t="47692" x="3576638" y="4702175"/>
          <p14:tracePt t="47696" x="3576638" y="4714875"/>
          <p14:tracePt t="47702" x="3576638" y="4746625"/>
          <p14:tracePt t="47705" x="3576638" y="4759325"/>
          <p14:tracePt t="47708" x="3576638" y="4772025"/>
          <p14:tracePt t="47712" x="3576638" y="4778375"/>
          <p14:tracePt t="47719" x="3570288" y="4797425"/>
          <p14:tracePt t="47722" x="3570288" y="4816475"/>
          <p14:tracePt t="47726" x="3563938" y="4829175"/>
          <p14:tracePt t="47731" x="3557588" y="4835525"/>
          <p14:tracePt t="47734" x="3557588" y="4841875"/>
          <p14:tracePt t="47739" x="3557588" y="4848225"/>
          <p14:tracePt t="47743" x="3551238" y="4867275"/>
          <p14:tracePt t="47752" x="3538538" y="4879975"/>
          <p14:tracePt t="47757" x="3525838" y="4905375"/>
          <p14:tracePt t="47762" x="3513138" y="4918075"/>
          <p14:tracePt t="47769" x="3506788" y="4937125"/>
          <p14:tracePt t="47773" x="3494088" y="4949825"/>
          <p14:tracePt t="47779" x="3475038" y="4962525"/>
          <p14:tracePt t="47785" x="3468688" y="4968875"/>
          <p14:tracePt t="47791" x="3455988" y="4986338"/>
          <p14:tracePt t="47799" x="3449638" y="4999038"/>
          <p14:tracePt t="47803" x="3443288" y="4999038"/>
          <p14:tracePt t="47805" x="3443288" y="5005388"/>
          <p14:tracePt t="47821" x="3436938" y="5011738"/>
          <p14:tracePt t="47829" x="3430588" y="5011738"/>
          <p14:tracePt t="47836" x="3430588" y="5018088"/>
          <p14:tracePt t="47842" x="3425825" y="5018088"/>
          <p14:tracePt t="47848" x="3413125" y="5024438"/>
          <p14:tracePt t="47851" x="3400425" y="5024438"/>
          <p14:tracePt t="47854" x="3387725" y="5030788"/>
          <p14:tracePt t="47858" x="3381375" y="5037138"/>
          <p14:tracePt t="47867" x="3368675" y="5037138"/>
          <p14:tracePt t="47870" x="3362325" y="5037138"/>
          <p14:tracePt t="47876" x="3362325" y="5043488"/>
          <p14:tracePt t="47930" x="3355975" y="5049838"/>
          <p14:tracePt t="47939" x="3355975" y="5056188"/>
          <p14:tracePt t="47944" x="3355975" y="5068888"/>
          <p14:tracePt t="47949" x="3368675" y="5068888"/>
          <p14:tracePt t="47958" x="3375025" y="5081588"/>
          <p14:tracePt t="47968" x="3381375" y="5087938"/>
          <p14:tracePt t="47972" x="3394075" y="5106988"/>
          <p14:tracePt t="47976" x="3406775" y="5113338"/>
          <p14:tracePt t="47984" x="3406775" y="5119688"/>
          <p14:tracePt t="47992" x="3413125" y="5132388"/>
          <p14:tracePt t="47996" x="3413125" y="5145088"/>
          <p14:tracePt t="47999" x="3419475" y="5145088"/>
          <p14:tracePt t="48002" x="3419475" y="5151438"/>
          <p14:tracePt t="48005" x="3419475" y="5157788"/>
          <p14:tracePt t="48007" x="3419475" y="5164138"/>
          <p14:tracePt t="48013" x="3419475" y="5183188"/>
          <p14:tracePt t="48018" x="3425825" y="5189538"/>
          <p14:tracePt t="48020" x="3425825" y="5202238"/>
          <p14:tracePt t="48024" x="3425825" y="5214938"/>
          <p14:tracePt t="48026" x="3425825" y="5221288"/>
          <p14:tracePt t="48030" x="3425825" y="5227638"/>
          <p14:tracePt t="48033" x="3425825" y="5233988"/>
          <p14:tracePt t="48035" x="3425825" y="5240338"/>
          <p14:tracePt t="48038" x="3425825" y="5253038"/>
          <p14:tracePt t="48041" x="3425825" y="5259388"/>
          <p14:tracePt t="48047" x="3425825" y="5278438"/>
          <p14:tracePt t="48051" x="3425825" y="5284788"/>
          <p14:tracePt t="48057" x="3425825" y="5291138"/>
          <p14:tracePt t="48063" x="3425825" y="5310188"/>
          <p14:tracePt t="48069" x="3425825" y="5314950"/>
          <p14:tracePt t="48074" x="3425825" y="5321300"/>
          <p14:tracePt t="48080" x="3425825" y="5327650"/>
          <p14:tracePt t="48082" x="3425825" y="5334000"/>
          <p14:tracePt t="48086" x="3419475" y="5334000"/>
          <p14:tracePt t="48089" x="3406775" y="5340350"/>
          <p14:tracePt t="48092" x="3406775" y="5346700"/>
          <p14:tracePt t="48096" x="3400425" y="5353050"/>
          <p14:tracePt t="48100" x="3394075" y="5353050"/>
          <p14:tracePt t="48102" x="3381375" y="5359400"/>
          <p14:tracePt t="48110" x="3368675" y="5365750"/>
          <p14:tracePt t="48112" x="3362325" y="5372100"/>
          <p14:tracePt t="48115" x="3349625" y="5378450"/>
          <p14:tracePt t="48117" x="3336925" y="5378450"/>
          <p14:tracePt t="48118" x="3336925" y="5384800"/>
          <p14:tracePt t="48120" x="3330575" y="5384800"/>
          <p14:tracePt t="48123" x="3324225" y="5391150"/>
          <p14:tracePt t="48126" x="3311525" y="5391150"/>
          <p14:tracePt t="48130" x="3298825" y="5391150"/>
          <p14:tracePt t="48132" x="3292475" y="5397500"/>
          <p14:tracePt t="48134" x="3286125" y="5403850"/>
          <p14:tracePt t="48136" x="3273425" y="5403850"/>
          <p14:tracePt t="48143" x="3254375" y="5410200"/>
          <p14:tracePt t="48146" x="3241675" y="5416550"/>
          <p14:tracePt t="48149" x="3235325" y="5429250"/>
          <p14:tracePt t="48155" x="3209925" y="5435600"/>
          <p14:tracePt t="48158" x="3197225" y="5441950"/>
          <p14:tracePt t="48160" x="3178175" y="5448300"/>
          <p14:tracePt t="48165" x="3159125" y="5448300"/>
          <p14:tracePt t="48169" x="3140075" y="5454650"/>
          <p14:tracePt t="48174" x="3108325" y="5461000"/>
          <p14:tracePt t="48179" x="3084513" y="5461000"/>
          <p14:tracePt t="48182" x="3040063" y="5461000"/>
          <p14:tracePt t="48187" x="3014663" y="5467350"/>
          <p14:tracePt t="48190" x="2976563" y="5467350"/>
          <p14:tracePt t="48193" x="2951163" y="5467350"/>
          <p14:tracePt t="48196" x="2932113" y="5467350"/>
          <p14:tracePt t="48198" x="2906713" y="5467350"/>
          <p14:tracePt t="48204" x="2855913" y="5467350"/>
          <p14:tracePt t="48206" x="2830513" y="5467350"/>
          <p14:tracePt t="48208" x="2805113" y="5467350"/>
          <p14:tracePt t="48211" x="2786063" y="5467350"/>
          <p14:tracePt t="48213" x="2762250" y="5467350"/>
          <p14:tracePt t="48215" x="2743200" y="5467350"/>
          <p14:tracePt t="48218" x="2711450" y="5467350"/>
          <p14:tracePt t="48220" x="2692400" y="5467350"/>
          <p14:tracePt t="48222" x="2673350" y="5467350"/>
          <p14:tracePt t="48224" x="2647950" y="5467350"/>
          <p14:tracePt t="48226" x="2628900" y="5467350"/>
          <p14:tracePt t="48228" x="2622550" y="5467350"/>
          <p14:tracePt t="48230" x="2590800" y="5467350"/>
          <p14:tracePt t="48233" x="2559050" y="5467350"/>
          <p14:tracePt t="48235" x="2540000" y="5467350"/>
          <p14:tracePt t="48237" x="2520950" y="5467350"/>
          <p14:tracePt t="48238" x="2508250" y="5467350"/>
          <p14:tracePt t="48240" x="2489200" y="5461000"/>
          <p14:tracePt t="48242" x="2463800" y="5461000"/>
          <p14:tracePt t="48244" x="2457450" y="5454650"/>
          <p14:tracePt t="48248" x="2408238" y="5448300"/>
          <p14:tracePt t="48250" x="2389188" y="5441950"/>
          <p14:tracePt t="48252" x="2370138" y="5441950"/>
          <p14:tracePt t="48254" x="2351088" y="5435600"/>
          <p14:tracePt t="48256" x="2332038" y="5435600"/>
          <p14:tracePt t="48258" x="2312988" y="5429250"/>
          <p14:tracePt t="48260" x="2300288" y="5429250"/>
          <p14:tracePt t="48262" x="2281238" y="5422900"/>
          <p14:tracePt t="48266" x="2243138" y="5410200"/>
          <p14:tracePt t="48268" x="2236788" y="5410200"/>
          <p14:tracePt t="48270" x="2217738" y="5403850"/>
          <p14:tracePt t="48271" x="2198688" y="5403850"/>
          <p14:tracePt t="48274" x="2192338" y="5403850"/>
          <p14:tracePt t="48276" x="2173288" y="5397500"/>
          <p14:tracePt t="48277" x="2166938" y="5397500"/>
          <p14:tracePt t="48281" x="2141538" y="5391150"/>
          <p14:tracePt t="48282" x="2135188" y="5384800"/>
          <p14:tracePt t="48284" x="2117725" y="5384800"/>
          <p14:tracePt t="48286" x="2105025" y="5378450"/>
          <p14:tracePt t="48288" x="2098675" y="5372100"/>
          <p14:tracePt t="48289" x="2092325" y="5372100"/>
          <p14:tracePt t="48291" x="2073275" y="5372100"/>
          <p14:tracePt t="48292" x="2066925" y="5365750"/>
          <p14:tracePt t="48298" x="2047875" y="5365750"/>
          <p14:tracePt t="48301" x="2022475" y="5359400"/>
          <p14:tracePt t="48305" x="2009775" y="5346700"/>
          <p14:tracePt t="48307" x="2003425" y="5346700"/>
          <p14:tracePt t="48312" x="1990725" y="5340350"/>
          <p14:tracePt t="48315" x="1971675" y="5340350"/>
          <p14:tracePt t="48317" x="1965325" y="5334000"/>
          <p14:tracePt t="48318" x="1958975" y="5327650"/>
          <p14:tracePt t="48320" x="1952625" y="5327650"/>
          <p14:tracePt t="48322" x="1946275" y="5321300"/>
          <p14:tracePt t="48324" x="1939925" y="5321300"/>
          <p14:tracePt t="48328" x="1933575" y="5321300"/>
          <p14:tracePt t="48332" x="1933575" y="5314950"/>
          <p14:tracePt t="48337" x="1927225" y="5314950"/>
          <p14:tracePt t="48339" x="1927225" y="5310188"/>
          <p14:tracePt t="48342" x="1920875" y="5310188"/>
          <p14:tracePt t="48347" x="1920875" y="5303838"/>
          <p14:tracePt t="48349" x="1914525" y="5303838"/>
          <p14:tracePt t="48352" x="1914525" y="5297488"/>
          <p14:tracePt t="48360" x="1908175" y="5284788"/>
          <p14:tracePt t="48365" x="1901825" y="5278438"/>
          <p14:tracePt t="48367" x="1901825" y="5272088"/>
          <p14:tracePt t="48369" x="1901825" y="5265738"/>
          <p14:tracePt t="48371" x="1901825" y="5259388"/>
          <p14:tracePt t="48375" x="1895475" y="5253038"/>
          <p14:tracePt t="48377" x="1895475" y="5246688"/>
          <p14:tracePt t="48381" x="1889125" y="5233988"/>
          <p14:tracePt t="48383" x="1882775" y="5221288"/>
          <p14:tracePt t="48385" x="1882775" y="5214938"/>
          <p14:tracePt t="48390" x="1876425" y="5208588"/>
          <p14:tracePt t="48394" x="1870075" y="5183188"/>
          <p14:tracePt t="48398" x="1863725" y="5164138"/>
          <p14:tracePt t="48401" x="1863725" y="5157788"/>
          <p14:tracePt t="48405" x="1863725" y="5138738"/>
          <p14:tracePt t="48407" x="1863725" y="5126038"/>
          <p14:tracePt t="48414" x="1863725" y="5106988"/>
          <p14:tracePt t="48416" x="1857375" y="5094288"/>
          <p14:tracePt t="48420" x="1857375" y="5081588"/>
          <p14:tracePt t="48425" x="1857375" y="5062538"/>
          <p14:tracePt t="48429" x="1857375" y="5049838"/>
          <p14:tracePt t="48433" x="1857375" y="5024438"/>
          <p14:tracePt t="48436" x="1857375" y="5005388"/>
          <p14:tracePt t="48441" x="1857375" y="4999038"/>
          <p14:tracePt t="48445" x="1857375" y="4979988"/>
          <p14:tracePt t="48449" x="1857375" y="4968875"/>
          <p14:tracePt t="48454" x="1857375" y="4949825"/>
          <p14:tracePt t="48457" x="1857375" y="4930775"/>
          <p14:tracePt t="48459" x="1857375" y="4924425"/>
          <p14:tracePt t="48463" x="1863725" y="4911725"/>
          <p14:tracePt t="48467" x="1870075" y="4899025"/>
          <p14:tracePt t="48471" x="1870075" y="4892675"/>
          <p14:tracePt t="48473" x="1870075" y="4886325"/>
          <p14:tracePt t="48476" x="1870075" y="4879975"/>
          <p14:tracePt t="48478" x="1876425" y="4879975"/>
          <p14:tracePt t="48480" x="1876425" y="4873625"/>
          <p14:tracePt t="48485" x="1876425" y="4867275"/>
          <p14:tracePt t="48487" x="1876425" y="4860925"/>
          <p14:tracePt t="48489" x="1882775" y="4860925"/>
          <p14:tracePt t="48496" x="1882775" y="4854575"/>
          <p14:tracePt t="48503" x="1889125" y="4848225"/>
          <p14:tracePt t="48506" x="1889125" y="4841875"/>
          <p14:tracePt t="48509" x="1895475" y="4835525"/>
          <p14:tracePt t="48518" x="1908175" y="4829175"/>
          <p14:tracePt t="48520" x="1914525" y="4822825"/>
          <p14:tracePt t="48524" x="1939925" y="4816475"/>
          <p14:tracePt t="48528" x="1952625" y="4816475"/>
          <p14:tracePt t="48534" x="1984375" y="4797425"/>
          <p14:tracePt t="48537" x="2003425" y="4791075"/>
          <p14:tracePt t="48540" x="2022475" y="4784725"/>
          <p14:tracePt t="48543" x="2041525" y="4778375"/>
          <p14:tracePt t="48551" x="2085975" y="4772025"/>
          <p14:tracePt t="48555" x="2122488" y="4765675"/>
          <p14:tracePt t="48559" x="2147888" y="4765675"/>
          <p14:tracePt t="48564" x="2173288" y="4765675"/>
          <p14:tracePt t="48567" x="2192338" y="4759325"/>
          <p14:tracePt t="48570" x="2224088" y="4759325"/>
          <p14:tracePt t="48575" x="2243138" y="4759325"/>
          <p14:tracePt t="48581" x="2274888" y="4752975"/>
          <p14:tracePt t="48588" x="2325688" y="4752975"/>
          <p14:tracePt t="48596" x="2363788" y="4752975"/>
          <p14:tracePt t="48607" x="2451100" y="4746625"/>
          <p14:tracePt t="48614" x="2527300" y="4746625"/>
          <p14:tracePt t="48620" x="2597150" y="4752975"/>
          <p14:tracePt t="48625" x="2654300" y="4759325"/>
          <p14:tracePt t="48631" x="2743200" y="4772025"/>
          <p14:tracePt t="48637" x="2811463" y="4778375"/>
          <p14:tracePt t="48645" x="2906713" y="4803775"/>
          <p14:tracePt t="48651" x="2995613" y="4816475"/>
          <p14:tracePt t="48656" x="3046413" y="4829175"/>
          <p14:tracePt t="48662" x="3101975" y="4841875"/>
          <p14:tracePt t="48667" x="3152775" y="4848225"/>
          <p14:tracePt t="48670" x="3184525" y="4860925"/>
          <p14:tracePt t="48675" x="3209925" y="4873625"/>
          <p14:tracePt t="48679" x="3235325" y="4879975"/>
          <p14:tracePt t="48682" x="3241675" y="4886325"/>
          <p14:tracePt t="48686" x="3248025" y="4892675"/>
          <p14:tracePt t="48690" x="3273425" y="4899025"/>
          <p14:tracePt t="48693" x="3279775" y="4899025"/>
          <p14:tracePt t="48696" x="3279775" y="4905375"/>
          <p14:tracePt t="48698" x="3279775" y="4911725"/>
          <p14:tracePt t="48701" x="3286125" y="4918075"/>
          <p14:tracePt t="48707" x="3298825" y="4918075"/>
          <p14:tracePt t="48711" x="3298825" y="4924425"/>
          <p14:tracePt t="48715" x="3305175" y="4930775"/>
          <p14:tracePt t="48727" x="3317875" y="4937125"/>
          <p14:tracePt t="48731" x="3317875" y="4949825"/>
          <p14:tracePt t="48736" x="3324225" y="4956175"/>
          <p14:tracePt t="48740" x="3330575" y="4956175"/>
          <p14:tracePt t="48744" x="3330575" y="4968875"/>
          <p14:tracePt t="48747" x="3343275" y="4973638"/>
          <p14:tracePt t="48752" x="3349625" y="4979988"/>
          <p14:tracePt t="48756" x="3349625" y="4992688"/>
          <p14:tracePt t="48760" x="3355975" y="5005388"/>
          <p14:tracePt t="48764" x="3355975" y="5024438"/>
          <p14:tracePt t="48771" x="3368675" y="5043488"/>
          <p14:tracePt t="48776" x="3375025" y="5062538"/>
          <p14:tracePt t="48780" x="3375025" y="5075238"/>
          <p14:tracePt t="48784" x="3381375" y="5100638"/>
          <p14:tracePt t="48788" x="3387725" y="5119688"/>
          <p14:tracePt t="48792" x="3394075" y="5132388"/>
          <p14:tracePt t="48797" x="3394075" y="5151438"/>
          <p14:tracePt t="48805" x="3394075" y="5195888"/>
          <p14:tracePt t="48811" x="3394075" y="5208588"/>
          <p14:tracePt t="48817" x="3400425" y="5227638"/>
          <p14:tracePt t="48820" x="3400425" y="5240338"/>
          <p14:tracePt t="48825" x="3400425" y="5253038"/>
          <p14:tracePt t="48832" x="3400425" y="5265738"/>
          <p14:tracePt t="48838" x="3400425" y="5284788"/>
          <p14:tracePt t="48841" x="3400425" y="5291138"/>
          <p14:tracePt t="48849" x="3400425" y="5310188"/>
          <p14:tracePt t="48853" x="3400425" y="5314950"/>
          <p14:tracePt t="48857" x="3400425" y="5321300"/>
          <p14:tracePt t="48864" x="3400425" y="5334000"/>
          <p14:tracePt t="48867" x="3400425" y="5340350"/>
          <p14:tracePt t="48870" x="3400425" y="5346700"/>
          <p14:tracePt t="48873" x="3400425" y="5353050"/>
          <p14:tracePt t="48878" x="3394075" y="5359400"/>
          <p14:tracePt t="48881" x="3387725" y="5359400"/>
          <p14:tracePt t="48885" x="3381375" y="5372100"/>
          <p14:tracePt t="48889" x="3368675" y="5378450"/>
          <p14:tracePt t="48896" x="3362325" y="5391150"/>
          <p14:tracePt t="48900" x="3349625" y="5397500"/>
          <p14:tracePt t="48903" x="3336925" y="5403850"/>
          <p14:tracePt t="48907" x="3330575" y="5410200"/>
          <p14:tracePt t="48910" x="3324225" y="5416550"/>
          <p14:tracePt t="48916" x="3292475" y="5435600"/>
          <p14:tracePt t="48920" x="3286125" y="5435600"/>
          <p14:tracePt t="48928" x="3248025" y="5448300"/>
          <p14:tracePt t="48933" x="3222625" y="5461000"/>
          <p14:tracePt t="48936" x="3203575" y="5467350"/>
          <p14:tracePt t="48941" x="3165475" y="5473700"/>
          <p14:tracePt t="48945" x="3152775" y="5473700"/>
          <p14:tracePt t="48950" x="3127375" y="5480050"/>
          <p14:tracePt t="48956" x="3084513" y="5486400"/>
          <p14:tracePt t="48960" x="3040063" y="5492750"/>
          <p14:tracePt t="48965" x="3027363" y="5492750"/>
          <p14:tracePt t="48968" x="2995613" y="5492750"/>
          <p14:tracePt t="48974" x="2951163" y="5499100"/>
          <p14:tracePt t="48978" x="2925763" y="5499100"/>
          <p14:tracePt t="48982" x="2906713" y="5499100"/>
          <p14:tracePt t="48990" x="2868613" y="5499100"/>
          <p14:tracePt t="48993" x="2830513" y="5499100"/>
          <p14:tracePt t="48997" x="2798763" y="5499100"/>
          <p14:tracePt t="49003" x="2768600" y="5499100"/>
          <p14:tracePt t="49008" x="2730500" y="5499100"/>
          <p14:tracePt t="49013" x="2698750" y="5499100"/>
          <p14:tracePt t="49020" x="2647950" y="5499100"/>
          <p14:tracePt t="49027" x="2597150" y="5486400"/>
          <p14:tracePt t="49032" x="2546350" y="5480050"/>
          <p14:tracePt t="49038" x="2489200" y="5473700"/>
          <p14:tracePt t="49042" x="2463800" y="5467350"/>
          <p14:tracePt t="49046" x="2439988" y="5461000"/>
          <p14:tracePt t="49055" x="2370138" y="5448300"/>
          <p14:tracePt t="49062" x="2332038" y="5435600"/>
          <p14:tracePt t="49068" x="2274888" y="5416550"/>
          <p14:tracePt t="49073" x="2262188" y="5410200"/>
          <p14:tracePt t="49079" x="2224088" y="5391150"/>
          <p14:tracePt t="49088" x="2192338" y="5378450"/>
          <p14:tracePt t="49093" x="2166938" y="5346700"/>
          <p14:tracePt t="49100" x="2147888" y="5334000"/>
          <p14:tracePt t="49104" x="2141538" y="5327650"/>
          <p14:tracePt t="49116" x="2122488" y="5297488"/>
          <p14:tracePt t="49121" x="2111375" y="5284788"/>
          <p14:tracePt t="49125" x="2105025" y="5278438"/>
          <p14:tracePt t="49138" x="2098675" y="5259388"/>
          <p14:tracePt t="49154" x="2092325" y="5253038"/>
          <p14:tracePt t="49166" x="2092325" y="5246688"/>
          <p14:tracePt t="49174" x="2085975" y="5240338"/>
          <p14:tracePt t="49185" x="2085975" y="5233988"/>
          <p14:tracePt t="49189" x="2085975" y="5227638"/>
          <p14:tracePt t="49195" x="2085975" y="5221288"/>
          <p14:tracePt t="49201" x="2085975" y="5208588"/>
          <p14:tracePt t="49209" x="2085975" y="5202238"/>
          <p14:tracePt t="49217" x="2085975" y="5183188"/>
          <p14:tracePt t="49223" x="2085975" y="5164138"/>
          <p14:tracePt t="49227" x="2085975" y="5151438"/>
          <p14:tracePt t="49232" x="2085975" y="5138738"/>
          <p14:tracePt t="49236" x="2085975" y="5132388"/>
          <p14:tracePt t="49246" x="2098675" y="5094288"/>
          <p14:tracePt t="49249" x="2098675" y="5087938"/>
          <p14:tracePt t="49253" x="2111375" y="5075238"/>
          <p14:tracePt t="49258" x="2117725" y="5056188"/>
          <p14:tracePt t="49262" x="2122488" y="5049838"/>
          <p14:tracePt t="49265" x="2135188" y="5043488"/>
          <p14:tracePt t="49272" x="2135188" y="5030788"/>
          <p14:tracePt t="49278" x="2154238" y="5005388"/>
          <p14:tracePt t="49286" x="2173288" y="4979988"/>
          <p14:tracePt t="49291" x="2185988" y="4973638"/>
          <p14:tracePt t="49294" x="2211388" y="4956175"/>
          <p14:tracePt t="49299" x="2224088" y="4949825"/>
          <p14:tracePt t="49305" x="2243138" y="4930775"/>
          <p14:tracePt t="49308" x="2255838" y="4918075"/>
          <p14:tracePt t="49312" x="2274888" y="4911725"/>
          <p14:tracePt t="49317" x="2306638" y="4892675"/>
          <p14:tracePt t="49321" x="2325688" y="4879975"/>
          <p14:tracePt t="49325" x="2351088" y="4873625"/>
          <p14:tracePt t="49328" x="2370138" y="4867275"/>
          <p14:tracePt t="49335" x="2427288" y="4854575"/>
          <p14:tracePt t="49338" x="2457450" y="4841875"/>
          <p14:tracePt t="49341" x="2482850" y="4835525"/>
          <p14:tracePt t="49345" x="2520950" y="4822825"/>
          <p14:tracePt t="49352" x="2590800" y="4810125"/>
          <p14:tracePt t="49356" x="2641600" y="4803775"/>
          <p14:tracePt t="49361" x="2698750" y="4797425"/>
          <p14:tracePt t="49368" x="2805113" y="4791075"/>
          <p14:tracePt t="49373" x="2855913" y="4791075"/>
          <p14:tracePt t="49377" x="2932113" y="4791075"/>
          <p14:tracePt t="49382" x="3001963" y="4791075"/>
          <p14:tracePt t="49386" x="3059113" y="4791075"/>
          <p14:tracePt t="49390" x="3114675" y="4791075"/>
          <p14:tracePt t="49396" x="3171825" y="4791075"/>
          <p14:tracePt t="49402" x="3248025" y="4803775"/>
          <p14:tracePt t="49406" x="3311525" y="4816475"/>
          <p14:tracePt t="49411" x="3355975" y="4829175"/>
          <p14:tracePt t="49418" x="3400425" y="4848225"/>
          <p14:tracePt t="49422" x="3449638" y="4867275"/>
          <p14:tracePt t="49428" x="3475038" y="4873625"/>
          <p14:tracePt t="49434" x="3506788" y="4886325"/>
          <p14:tracePt t="49439" x="3525838" y="4899025"/>
          <p14:tracePt t="49443" x="3538538" y="4911725"/>
          <p14:tracePt t="49446" x="3544888" y="4918075"/>
          <p14:tracePt t="49448" x="3551238" y="4918075"/>
          <p14:tracePt t="49451" x="3563938" y="4924425"/>
          <p14:tracePt t="49455" x="3576638" y="4930775"/>
          <p14:tracePt t="49461" x="3582988" y="4943475"/>
          <p14:tracePt t="49464" x="3589338" y="4943475"/>
          <p14:tracePt t="49468" x="3595688" y="4956175"/>
          <p14:tracePt t="49472" x="3608388" y="4956175"/>
          <p14:tracePt t="49476" x="3614738" y="4968875"/>
          <p14:tracePt t="49480" x="3621088" y="4973638"/>
          <p14:tracePt t="49483" x="3633788" y="4979988"/>
          <p14:tracePt t="49488" x="3640138" y="4992688"/>
          <p14:tracePt t="49497" x="3646488" y="4999038"/>
          <p14:tracePt t="49501" x="3671888" y="5024438"/>
          <p14:tracePt t="49505" x="3690938" y="5043488"/>
          <p14:tracePt t="49508" x="3690938" y="5049838"/>
          <p14:tracePt t="49512" x="3697288" y="5062538"/>
          <p14:tracePt t="49515" x="3709988" y="5075238"/>
          <p14:tracePt t="49521" x="3722688" y="5087938"/>
          <p14:tracePt t="49528" x="3735388" y="5126038"/>
          <p14:tracePt t="49532" x="3741738" y="5138738"/>
          <p14:tracePt t="49537" x="3748088" y="5164138"/>
          <p14:tracePt t="49541" x="3759200" y="5176838"/>
          <p14:tracePt t="49544" x="3759200" y="5183188"/>
          <p14:tracePt t="49547" x="3771900" y="5208588"/>
          <p14:tracePt t="49554" x="3771900" y="5221288"/>
          <p14:tracePt t="49559" x="3771900" y="5233988"/>
          <p14:tracePt t="49564" x="3771900" y="5240338"/>
          <p14:tracePt t="49568" x="3771900" y="5253038"/>
          <p14:tracePt t="49571" x="3771900" y="5272088"/>
          <p14:tracePt t="49578" x="3771900" y="5278438"/>
          <p14:tracePt t="49584" x="3771900" y="5291138"/>
          <p14:tracePt t="49590" x="3771900" y="5310188"/>
          <p14:tracePt t="49596" x="3765550" y="5314950"/>
          <p14:tracePt t="49607" x="3735388" y="5346700"/>
          <p14:tracePt t="49613" x="3703638" y="5359400"/>
          <p14:tracePt t="49622" x="3652838" y="5391150"/>
          <p14:tracePt t="49628" x="3614738" y="5397500"/>
          <p14:tracePt t="49634" x="3582988" y="5410200"/>
          <p14:tracePt t="49637" x="3570288" y="5416550"/>
          <p14:tracePt t="49641" x="3551238" y="5416550"/>
          <p14:tracePt t="49644" x="3544888" y="5422900"/>
          <p14:tracePt t="49653" x="3513138" y="5429250"/>
          <p14:tracePt t="49659" x="3494088" y="5435600"/>
          <p14:tracePt t="49665" x="3468688" y="5435600"/>
          <p14:tracePt t="49669" x="3449638" y="5435600"/>
          <p14:tracePt t="49680" x="3413125" y="5435600"/>
          <p14:tracePt t="49689" x="3324225" y="5441950"/>
          <p14:tracePt t="49696" x="3273425" y="5441950"/>
          <p14:tracePt t="49702" x="3197225" y="5441950"/>
          <p14:tracePt t="49706" x="3133725" y="5441950"/>
          <p14:tracePt t="49716" x="3040063" y="5429250"/>
          <p14:tracePt t="49724" x="2913063" y="5410200"/>
          <p14:tracePt t="49731" x="2792413" y="5391150"/>
          <p14:tracePt t="49736" x="2692400" y="5378450"/>
          <p14:tracePt t="49743" x="2609850" y="5359400"/>
          <p14:tracePt t="49749" x="2520950" y="5346700"/>
          <p14:tracePt t="49753" x="2451100" y="5334000"/>
          <p14:tracePt t="49764" x="2344738" y="5303838"/>
          <p14:tracePt t="49770" x="2274888" y="5291138"/>
          <p14:tracePt t="49776" x="2211388" y="5272088"/>
          <p14:tracePt t="49781" x="2185988" y="5259388"/>
          <p14:tracePt t="49784" x="2160588" y="5253038"/>
          <p14:tracePt t="49792" x="2122488" y="5246688"/>
          <p14:tracePt t="49797" x="2111375" y="5233988"/>
          <p14:tracePt t="49801" x="2105025" y="5227638"/>
          <p14:tracePt t="49805" x="2098675" y="5227638"/>
          <p14:tracePt t="49815" x="2098675" y="5221288"/>
          <p14:tracePt t="49840" x="2092325" y="5214938"/>
          <p14:tracePt t="49855" x="2092325" y="5195888"/>
          <p14:tracePt t="49860" x="2092325" y="5183188"/>
          <p14:tracePt t="49874" x="2092325" y="5119688"/>
          <p14:tracePt t="49879" x="2105025" y="5094288"/>
          <p14:tracePt t="49887" x="2111375" y="5056188"/>
          <p14:tracePt t="49893" x="2128838" y="5018088"/>
          <p14:tracePt t="49902" x="2135188" y="4999038"/>
          <p14:tracePt t="49908" x="2147888" y="4956175"/>
          <p14:tracePt t="49915" x="2160588" y="4937125"/>
          <p14:tracePt t="49920" x="2166938" y="4918075"/>
          <p14:tracePt t="49925" x="2173288" y="4911725"/>
          <p14:tracePt t="49932" x="2179638" y="4892675"/>
          <p14:tracePt t="49936" x="2185988" y="4879975"/>
          <p14:tracePt t="49941" x="2185988" y="4873625"/>
          <p14:tracePt t="49948" x="2192338" y="4860925"/>
          <p14:tracePt t="49951" x="2198688" y="4854575"/>
          <p14:tracePt t="49959" x="2211388" y="4848225"/>
          <p14:tracePt t="49969" x="2224088" y="4835525"/>
          <p14:tracePt t="49971" x="2230438" y="4829175"/>
          <p14:tracePt t="49974" x="2236788" y="4829175"/>
          <p14:tracePt t="49980" x="2255838" y="4822825"/>
          <p14:tracePt t="49983" x="2262188" y="4816475"/>
          <p14:tracePt t="49987" x="2287588" y="4803775"/>
          <p14:tracePt t="49990" x="2293938" y="4803775"/>
          <p14:tracePt t="49997" x="2332038" y="4797425"/>
          <p14:tracePt t="50001" x="2357438" y="4797425"/>
          <p14:tracePt t="50005" x="2395538" y="4791075"/>
          <p14:tracePt t="50010" x="2433638" y="4791075"/>
          <p14:tracePt t="50014" x="2470150" y="4784725"/>
          <p14:tracePt t="50017" x="2495550" y="4784725"/>
          <p14:tracePt t="50020" x="2527300" y="4784725"/>
          <p14:tracePt t="50027" x="2590800" y="4784725"/>
          <p14:tracePt t="50033" x="2647950" y="4784725"/>
          <p14:tracePt t="50039" x="2724150" y="4784725"/>
          <p14:tracePt t="50043" x="2779713" y="4784725"/>
          <p14:tracePt t="50048" x="2817813" y="4784725"/>
          <p14:tracePt t="50052" x="2868613" y="4784725"/>
          <p14:tracePt t="50060" x="2932113" y="4791075"/>
          <p14:tracePt t="50065" x="2970213" y="4791075"/>
          <p14:tracePt t="50069" x="2995613" y="4797425"/>
          <p14:tracePt t="50074" x="3033713" y="4810125"/>
          <p14:tracePt t="50078" x="3052763" y="4816475"/>
          <p14:tracePt t="50082" x="3084513" y="4822825"/>
          <p14:tracePt t="50090" x="3121025" y="4835525"/>
          <p14:tracePt t="50095" x="3133725" y="4841875"/>
          <p14:tracePt t="50100" x="3171825" y="4854575"/>
          <p14:tracePt t="50107" x="3197225" y="4873625"/>
          <p14:tracePt t="50111" x="3235325" y="4886325"/>
          <p14:tracePt t="50115" x="3248025" y="4899025"/>
          <p14:tracePt t="50123" x="3286125" y="4930775"/>
          <p14:tracePt t="50130" x="3305175" y="4949825"/>
          <p14:tracePt t="50135" x="3330575" y="4973638"/>
          <p14:tracePt t="50139" x="3336925" y="4979988"/>
          <p14:tracePt t="50150" x="3355975" y="5005388"/>
          <p14:tracePt t="50157" x="3368675" y="5030788"/>
          <p14:tracePt t="50162" x="3375025" y="5037138"/>
          <p14:tracePt t="50167" x="3381375" y="5049838"/>
          <p14:tracePt t="50173" x="3387725" y="5068888"/>
          <p14:tracePt t="50179" x="3387725" y="5075238"/>
          <p14:tracePt t="50190" x="3394075" y="5094288"/>
          <p14:tracePt t="50206" x="3400425" y="5100638"/>
          <p14:tracePt t="50236" x="3400425" y="5106988"/>
          <p14:tracePt t="50244" x="3400425" y="5113338"/>
          <p14:tracePt t="50256" x="3400425" y="5126038"/>
          <p14:tracePt t="50264" x="3394075" y="5138738"/>
          <p14:tracePt t="50278" x="3387725" y="5145088"/>
          <p14:tracePt t="50287" x="3381375" y="5151438"/>
          <p14:tracePt t="50295" x="3375025" y="5151438"/>
          <p14:tracePt t="50301" x="3375025" y="5157788"/>
          <p14:tracePt t="50311" x="3368675" y="5157788"/>
          <p14:tracePt t="50347" x="3368675" y="5164138"/>
          <p14:tracePt t="50374" x="3362325" y="5164138"/>
          <p14:tracePt t="50869" x="3355975" y="5164138"/>
          <p14:tracePt t="50879" x="3349625" y="5164138"/>
          <p14:tracePt t="50920" x="3343275" y="5164138"/>
          <p14:tracePt t="50975" x="3336925" y="5164138"/>
          <p14:tracePt t="50992" x="3336925" y="5151438"/>
          <p14:tracePt t="51003" x="3330575" y="5145088"/>
          <p14:tracePt t="51007" x="3330575" y="5138738"/>
          <p14:tracePt t="51011" x="3330575" y="5132388"/>
          <p14:tracePt t="51019" x="3330575" y="5126038"/>
          <p14:tracePt t="51028" x="3330575" y="5119688"/>
          <p14:tracePt t="51038" x="3330575" y="5106988"/>
          <p14:tracePt t="51048" x="3330575" y="5100638"/>
          <p14:tracePt t="51061" x="3324225" y="5087938"/>
          <p14:tracePt t="51090" x="3324225" y="5062538"/>
          <p14:tracePt t="51536" x="3317875" y="5062538"/>
          <p14:tracePt t="51985" x="3311525" y="5068888"/>
          <p14:tracePt t="52047" x="3311525" y="5075238"/>
          <p14:tracePt t="52121" x="3317875" y="5068888"/>
          <p14:tracePt t="52126" x="3317875" y="5062538"/>
          <p14:tracePt t="52134" x="3330575" y="5056188"/>
          <p14:tracePt t="52147" x="3336925" y="5043488"/>
          <p14:tracePt t="52153" x="3343275" y="5037138"/>
          <p14:tracePt t="52165" x="3343275" y="5030788"/>
          <p14:tracePt t="52422" x="3349625" y="5030788"/>
          <p14:tracePt t="53150" x="3349625" y="5037138"/>
          <p14:tracePt t="53161" x="3343275" y="5049838"/>
          <p14:tracePt t="53169" x="3336925" y="5049838"/>
          <p14:tracePt t="53233" x="3330575" y="5049838"/>
          <p14:tracePt t="53240" x="3324225" y="5049838"/>
          <p14:tracePt t="55091" x="3324225" y="5043488"/>
          <p14:tracePt t="55103" x="3324225" y="5037138"/>
          <p14:tracePt t="55109" x="3324225" y="5030788"/>
          <p14:tracePt t="55905" x="3324225" y="5037138"/>
          <p14:tracePt t="55915" x="3324225" y="5043488"/>
          <p14:tracePt t="55925" x="3324225" y="5049838"/>
          <p14:tracePt t="55938" x="3324225" y="5056188"/>
          <p14:tracePt t="55942" x="3317875" y="5056188"/>
          <p14:tracePt t="58261" x="3317875" y="5068888"/>
          <p14:tracePt t="58267" x="3317875" y="5075238"/>
          <p14:tracePt t="58274" x="3317875" y="5087938"/>
          <p14:tracePt t="58280" x="3311525" y="5100638"/>
          <p14:tracePt t="58286" x="3305175" y="5106988"/>
          <p14:tracePt t="58295" x="3298825" y="5126038"/>
          <p14:tracePt t="58301" x="3292475" y="5126038"/>
          <p14:tracePt t="58308" x="3286125" y="5138738"/>
          <p14:tracePt t="59127" x="3286125" y="5145088"/>
          <p14:tracePt t="59135" x="3286125" y="5151438"/>
          <p14:tracePt t="59162" x="3286125" y="5157788"/>
          <p14:tracePt t="59177" x="3286125" y="5164138"/>
          <p14:tracePt t="59412" x="3273425" y="5176838"/>
          <p14:tracePt t="59426" x="3273425" y="5189538"/>
          <p14:tracePt t="59431" x="3267075" y="5195888"/>
          <p14:tracePt t="59445" x="3267075" y="5202238"/>
          <p14:tracePt t="59719" x="3260725" y="5202238"/>
          <p14:tracePt t="59729" x="3254375" y="5208588"/>
          <p14:tracePt t="59737" x="3248025" y="5214938"/>
          <p14:tracePt t="60050" x="3241675" y="5221288"/>
          <p14:tracePt t="60057" x="3241675" y="5227638"/>
          <p14:tracePt t="60279" x="3241675" y="5221288"/>
          <p14:tracePt t="60293" x="3241675" y="5214938"/>
          <p14:tracePt t="60512" x="3248025" y="5214938"/>
          <p14:tracePt t="60517" x="3260725" y="5214938"/>
          <p14:tracePt t="60525" x="3267075" y="5195888"/>
          <p14:tracePt t="60530" x="3273425" y="5189538"/>
          <p14:tracePt t="60535" x="3286125" y="5189538"/>
          <p14:tracePt t="60545" x="3311525" y="5170488"/>
          <p14:tracePt t="60550" x="3317875" y="5164138"/>
          <p14:tracePt t="60556" x="3330575" y="5151438"/>
          <p14:tracePt t="60560" x="3349625" y="5145088"/>
          <p14:tracePt t="60564" x="3355975" y="5138738"/>
          <p14:tracePt t="60571" x="3381375" y="5126038"/>
          <p14:tracePt t="60576" x="3387725" y="5119688"/>
          <p14:tracePt t="60585" x="3425825" y="5100638"/>
          <p14:tracePt t="60590" x="3436938" y="5094288"/>
          <p14:tracePt t="60599" x="3481388" y="5075238"/>
          <p14:tracePt t="60610" x="3538538" y="5049838"/>
          <p14:tracePt t="60615" x="3570288" y="5037138"/>
          <p14:tracePt t="60620" x="3602038" y="5024438"/>
          <p14:tracePt t="60624" x="3621088" y="5018088"/>
          <p14:tracePt t="60627" x="3640138" y="5018088"/>
          <p14:tracePt t="60633" x="3665538" y="5005388"/>
          <p14:tracePt t="60637" x="3690938" y="5005388"/>
          <p14:tracePt t="60641" x="3703638" y="4992688"/>
          <p14:tracePt t="60647" x="3722688" y="4986338"/>
          <p14:tracePt t="60649" x="3735388" y="4986338"/>
          <p14:tracePt t="60654" x="3754438" y="4979988"/>
          <p14:tracePt t="60656" x="3771900" y="4973638"/>
          <p14:tracePt t="60659" x="3784600" y="4973638"/>
          <p14:tracePt t="60665" x="3803650" y="4962525"/>
          <p14:tracePt t="60669" x="3829050" y="4949825"/>
          <p14:tracePt t="60674" x="3848100" y="4937125"/>
          <p14:tracePt t="60678" x="3873500" y="4924425"/>
          <p14:tracePt t="60682" x="3892550" y="4918075"/>
          <p14:tracePt t="60686" x="3898900" y="4899025"/>
          <p14:tracePt t="60689" x="3917950" y="4892675"/>
          <p14:tracePt t="60696" x="3930650" y="4886325"/>
          <p14:tracePt t="60699" x="3956050" y="4860925"/>
          <p14:tracePt t="60704" x="3975100" y="4848225"/>
          <p14:tracePt t="60709" x="3994150" y="4822825"/>
          <p14:tracePt t="60714" x="4013200" y="4816475"/>
          <p14:tracePt t="60718" x="4032250" y="4791075"/>
          <p14:tracePt t="60722" x="4051300" y="4772025"/>
          <p14:tracePt t="60729" x="4076700" y="4746625"/>
          <p14:tracePt t="60734" x="4087813" y="4733925"/>
          <p14:tracePt t="60738" x="4100513" y="4708525"/>
          <p14:tracePt t="60743" x="4125913" y="4676775"/>
          <p14:tracePt t="60746" x="4132263" y="4657725"/>
          <p14:tracePt t="60750" x="4144963" y="4638675"/>
          <p14:tracePt t="60754" x="4157663" y="4602163"/>
          <p14:tracePt t="60761" x="4183063" y="4513263"/>
          <p14:tracePt t="60768" x="4208463" y="4430713"/>
          <p14:tracePt t="60773" x="4240213" y="4316413"/>
          <p14:tracePt t="60778" x="4259263" y="4222750"/>
          <p14:tracePt t="60782" x="4265613" y="4152900"/>
          <p14:tracePt t="60785" x="4271963" y="4127500"/>
          <p14:tracePt t="60792" x="4284663" y="4044950"/>
          <p14:tracePt t="60796" x="4284663" y="3987800"/>
          <p14:tracePt t="60800" x="4291013" y="3968750"/>
          <p14:tracePt t="60805" x="4291013" y="3919538"/>
          <p14:tracePt t="60810" x="4297363" y="3875088"/>
          <p14:tracePt t="60816" x="4297363" y="3849688"/>
          <p14:tracePt t="60828" x="4297363" y="3741738"/>
          <p14:tracePt t="60837" x="4297363" y="3671888"/>
          <p14:tracePt t="60844" x="4297363" y="3578225"/>
          <p14:tracePt t="60848" x="4297363" y="3527425"/>
          <p14:tracePt t="60853" x="4297363" y="3463925"/>
          <p14:tracePt t="60860" x="4284663" y="3413125"/>
          <p14:tracePt t="60873" x="4252913" y="3292475"/>
          <p14:tracePt t="60886" x="4183063" y="3109913"/>
          <p14:tracePt t="60898" x="4119563" y="2938463"/>
          <p14:tracePt t="60911" x="4076700" y="2825750"/>
          <p14:tracePt t="60924" x="4051300" y="2730500"/>
          <p14:tracePt t="60935" x="4038600" y="2686050"/>
          <p14:tracePt t="60945" x="4019550" y="2635250"/>
          <p14:tracePt t="60954" x="4013200" y="2603500"/>
          <p14:tracePt t="60962" x="4006850" y="2571750"/>
          <p14:tracePt t="60971" x="3994150" y="2541588"/>
          <p14:tracePt t="60975" x="3987800" y="2516188"/>
          <p14:tracePt t="60979" x="3975100" y="2509838"/>
          <p14:tracePt t="60982" x="3975100" y="2490788"/>
          <p14:tracePt t="60986" x="3968750" y="2471738"/>
          <p14:tracePt t="60989" x="3968750" y="2465388"/>
          <p14:tracePt t="60994" x="3956050" y="2459038"/>
          <p14:tracePt t="61001" x="3956050" y="2446338"/>
          <p14:tracePt t="61004" x="3943350" y="2427288"/>
          <p14:tracePt t="61010" x="3937000" y="2414588"/>
          <p14:tracePt t="61015" x="3937000" y="2408238"/>
          <p14:tracePt t="61019" x="3937000" y="2401888"/>
          <p14:tracePt t="61023" x="3930650" y="2395538"/>
          <p14:tracePt t="61027" x="3930650" y="2389188"/>
          <p14:tracePt t="61038" x="3924300" y="2382838"/>
          <p14:tracePt t="61332" x="3917950" y="2382838"/>
          <p14:tracePt t="61340" x="3911600" y="2382838"/>
          <p14:tracePt t="61350" x="3905250" y="2389188"/>
          <p14:tracePt t="61365" x="3892550" y="2401888"/>
          <p14:tracePt t="61375" x="3892550" y="2414588"/>
          <p14:tracePt t="61379" x="3879850" y="2427288"/>
          <p14:tracePt t="61389" x="3860800" y="2433638"/>
          <p14:tracePt t="61395" x="3854450" y="2446338"/>
          <p14:tracePt t="61404" x="3848100" y="2459038"/>
          <p14:tracePt t="61409" x="3822700" y="2465388"/>
          <p14:tracePt t="61416" x="3816350" y="2471738"/>
          <p14:tracePt t="61422" x="3816350" y="2478088"/>
          <p14:tracePt t="61433" x="3810000" y="2484438"/>
          <p14:tracePt t="61449" x="3803650" y="2490788"/>
          <p14:tracePt t="61457" x="3803650" y="2497138"/>
          <p14:tracePt t="61481" x="3797300" y="2497138"/>
          <p14:tracePt t="61485" x="3797300" y="2503488"/>
          <p14:tracePt t="61493" x="3790950" y="2509838"/>
          <p14:tracePt t="61498" x="3790950" y="2516188"/>
          <p14:tracePt t="61505" x="3784600" y="2522538"/>
          <p14:tracePt t="61513" x="3784600" y="2528888"/>
          <p14:tracePt t="61519" x="3778250" y="2535238"/>
          <p14:tracePt t="61536" x="3771900" y="2541588"/>
          <p14:tracePt t="62082" x="3771900" y="2547938"/>
          <p14:tracePt t="62089" x="3771900" y="2554288"/>
          <p14:tracePt t="62100" x="3771900" y="2560638"/>
          <p14:tracePt t="62112" x="3778250" y="2560638"/>
          <p14:tracePt t="62118" x="3784600" y="2560638"/>
          <p14:tracePt t="62125" x="3790950" y="2566988"/>
          <p14:tracePt t="62130" x="3797300" y="2571750"/>
          <p14:tracePt t="62133" x="3810000" y="2571750"/>
          <p14:tracePt t="62143" x="3816350" y="2571750"/>
          <p14:tracePt t="62151" x="3829050" y="2584450"/>
          <p14:tracePt t="62159" x="3848100" y="2590800"/>
          <p14:tracePt t="62163" x="3860800" y="2603500"/>
          <p14:tracePt t="62167" x="3873500" y="2609850"/>
          <p14:tracePt t="62176" x="3886200" y="2622550"/>
          <p14:tracePt t="62181" x="3898900" y="2647950"/>
          <p14:tracePt t="62188" x="3905250" y="2660650"/>
          <p14:tracePt t="62193" x="3917950" y="2679700"/>
          <p14:tracePt t="62197" x="3930650" y="2705100"/>
          <p14:tracePt t="62205" x="3943350" y="2743200"/>
          <p14:tracePt t="62210" x="3949700" y="2768600"/>
          <p14:tracePt t="62214" x="3956050" y="2794000"/>
          <p14:tracePt t="62221" x="3968750" y="2819400"/>
          <p14:tracePt t="62225" x="3975100" y="2857500"/>
          <p14:tracePt t="62229" x="3981450" y="2882900"/>
          <p14:tracePt t="62237" x="3981450" y="2925763"/>
          <p14:tracePt t="62241" x="3987800" y="2963863"/>
          <p14:tracePt t="62245" x="3994150" y="2995613"/>
          <p14:tracePt t="62250" x="3994150" y="3027363"/>
          <p14:tracePt t="62254" x="3994150" y="3065463"/>
          <p14:tracePt t="62257" x="3994150" y="3090863"/>
          <p14:tracePt t="62260" x="3994150" y="3116263"/>
          <p14:tracePt t="62267" x="3994150" y="3160713"/>
          <p14:tracePt t="62273" x="3994150" y="3205163"/>
          <p14:tracePt t="62277" x="3994150" y="3249613"/>
          <p14:tracePt t="62282" x="3994150" y="3286125"/>
          <p14:tracePt t="62286" x="3994150" y="3311525"/>
          <p14:tracePt t="62289" x="3994150" y="3330575"/>
          <p14:tracePt t="62293" x="3994150" y="3355975"/>
          <p14:tracePt t="62300" x="3994150" y="3406775"/>
          <p14:tracePt t="62306" x="3994150" y="3451225"/>
          <p14:tracePt t="62311" x="3994150" y="3470275"/>
          <p14:tracePt t="62314" x="3994150" y="3514725"/>
          <p14:tracePt t="62318" x="3994150" y="3521075"/>
          <p14:tracePt t="62321" x="3994150" y="3552825"/>
          <p14:tracePt t="62328" x="3994150" y="3578225"/>
          <p14:tracePt t="62334" x="3994150" y="3602038"/>
          <p14:tracePt t="62338" x="3994150" y="3640138"/>
          <p14:tracePt t="62343" x="3994150" y="3652838"/>
          <p14:tracePt t="62347" x="3987800" y="3671888"/>
          <p14:tracePt t="62350" x="3981450" y="3678238"/>
          <p14:tracePt t="62354" x="3981450" y="3690938"/>
          <p14:tracePt t="62362" x="3975100" y="3722688"/>
          <p14:tracePt t="62368" x="3962400" y="3741738"/>
          <p14:tracePt t="62375" x="3937000" y="3786188"/>
          <p14:tracePt t="62380" x="3937000" y="3798888"/>
          <p14:tracePt t="62385" x="3924300" y="3824288"/>
          <p14:tracePt t="62394" x="3886200" y="3881438"/>
          <p14:tracePt t="62400" x="3860800" y="3900488"/>
          <p14:tracePt t="62406" x="3841750" y="3932238"/>
          <p14:tracePt t="62413" x="3810000" y="3968750"/>
          <p14:tracePt t="62418" x="3790950" y="3987800"/>
          <p14:tracePt t="62427" x="3754438" y="4019550"/>
          <p14:tracePt t="62432" x="3722688" y="4044950"/>
          <p14:tracePt t="62438" x="3703638" y="4064000"/>
          <p14:tracePt t="62442" x="3684588" y="4076700"/>
          <p14:tracePt t="62447" x="3652838" y="4095750"/>
          <p14:tracePt t="62450" x="3640138" y="4102100"/>
          <p14:tracePt t="62457" x="3608388" y="4133850"/>
          <p14:tracePt t="62461" x="3589338" y="4159250"/>
          <p14:tracePt t="62465" x="3563938" y="4165600"/>
          <p14:tracePt t="62471" x="3538538" y="4191000"/>
          <p14:tracePt t="62475" x="3513138" y="4203700"/>
          <p14:tracePt t="62479" x="3494088" y="4222750"/>
          <p14:tracePt t="62482" x="3475038" y="4235450"/>
          <p14:tracePt t="62489" x="3436938" y="4248150"/>
          <p14:tracePt t="62494" x="3406775" y="4267200"/>
          <p14:tracePt t="62500" x="3368675" y="4291013"/>
          <p14:tracePt t="62505" x="3336925" y="4322763"/>
          <p14:tracePt t="62509" x="3317875" y="4341813"/>
          <p14:tracePt t="62514" x="3292475" y="4354513"/>
          <p14:tracePt t="62522" x="3248025" y="4379913"/>
          <p14:tracePt t="62527" x="3216275" y="4405313"/>
          <p14:tracePt t="62533" x="3190875" y="4418013"/>
          <p14:tracePt t="62538" x="3178175" y="4430713"/>
          <p14:tracePt t="62541" x="3165475" y="4437063"/>
          <p14:tracePt t="62548" x="3146425" y="4443413"/>
          <p14:tracePt t="62554" x="3127375" y="4456113"/>
          <p14:tracePt t="62558" x="3114675" y="4468813"/>
          <p14:tracePt t="62563" x="3101975" y="4468813"/>
          <p14:tracePt t="62567" x="3097213" y="4481513"/>
          <p14:tracePt t="62570" x="3084513" y="4481513"/>
          <p14:tracePt t="62574" x="3078163" y="4487863"/>
          <p14:tracePt t="62582" x="3059113" y="4500563"/>
          <p14:tracePt t="62586" x="3040063" y="4506913"/>
          <p14:tracePt t="62590" x="3033713" y="4513263"/>
          <p14:tracePt t="62597" x="3008313" y="4525963"/>
          <p14:tracePt t="62603" x="3001963" y="4525963"/>
          <p14:tracePt t="62611" x="2989263" y="4532313"/>
          <p14:tracePt t="62620" x="2976563" y="4545013"/>
          <p14:tracePt t="62627" x="2963863" y="4545013"/>
          <p14:tracePt t="62636" x="2963863" y="4551363"/>
          <p14:tracePt t="62642" x="2957513" y="4551363"/>
          <p14:tracePt t="62856" x="2944813" y="4557713"/>
          <p14:tracePt t="62867" x="2957513" y="4545013"/>
          <p14:tracePt t="62875" x="2982913" y="4532313"/>
          <p14:tracePt t="62885" x="3027363" y="4506913"/>
          <p14:tracePt t="62894" x="3090863" y="4487863"/>
          <p14:tracePt t="62901" x="3146425" y="4456113"/>
          <p14:tracePt t="62910" x="3184525" y="4443413"/>
          <p14:tracePt t="62919" x="3260725" y="4405313"/>
          <p14:tracePt t="62928" x="3324225" y="4367213"/>
          <p14:tracePt t="62934" x="3368675" y="4341813"/>
          <p14:tracePt t="62943" x="3413125" y="4310063"/>
          <p14:tracePt t="62948" x="3436938" y="4291013"/>
          <p14:tracePt t="62956" x="3462338" y="4273550"/>
          <p14:tracePt t="62962" x="3500438" y="4235450"/>
          <p14:tracePt t="62966" x="3525838" y="4222750"/>
          <p14:tracePt t="62973" x="3551238" y="4191000"/>
          <p14:tracePt t="62976" x="3576638" y="4165600"/>
          <p14:tracePt t="62981" x="3595688" y="4140200"/>
          <p14:tracePt t="62987" x="3614738" y="4121150"/>
          <p14:tracePt t="62993" x="3659188" y="4057650"/>
          <p14:tracePt t="62998" x="3671888" y="4013200"/>
          <p14:tracePt t="63005" x="3703638" y="3968750"/>
          <p14:tracePt t="63009" x="3735388" y="3906838"/>
          <p14:tracePt t="63013" x="3748088" y="3862388"/>
          <p14:tracePt t="63020" x="3771900" y="3817938"/>
          <p14:tracePt t="63025" x="3790950" y="3741738"/>
          <p14:tracePt t="63030" x="3816350" y="3703638"/>
          <p14:tracePt t="63038" x="3829050" y="3665538"/>
          <p14:tracePt t="63043" x="3841750" y="3608388"/>
          <p14:tracePt t="63052" x="3848100" y="3571875"/>
          <p14:tracePt t="63058" x="3860800" y="3514725"/>
          <p14:tracePt t="63065" x="3867150" y="3482975"/>
          <p14:tracePt t="63070" x="3867150" y="3444875"/>
          <p14:tracePt t="63075" x="3867150" y="3413125"/>
          <p14:tracePt t="63081" x="3873500" y="3381375"/>
          <p14:tracePt t="63086" x="3873500" y="3368675"/>
          <p14:tracePt t="63090" x="3879850" y="3330575"/>
          <p14:tracePt t="63093" x="3879850" y="3324225"/>
          <p14:tracePt t="63100" x="3886200" y="3286125"/>
          <p14:tracePt t="63106" x="3886200" y="3243263"/>
          <p14:tracePt t="63113" x="3892550" y="3192463"/>
          <p14:tracePt t="63119" x="3898900" y="3141663"/>
          <p14:tracePt t="63124" x="3911600" y="3071813"/>
          <p14:tracePt t="63131" x="3911600" y="3014663"/>
          <p14:tracePt t="63135" x="3911600" y="2976563"/>
          <p14:tracePt t="63139" x="3917950" y="2925763"/>
          <p14:tracePt t="63145" x="3917950" y="2870200"/>
          <p14:tracePt t="63149" x="3917950" y="2819400"/>
          <p14:tracePt t="63153" x="3917950" y="2787650"/>
          <p14:tracePt t="63160" x="3917950" y="2743200"/>
          <p14:tracePt t="63165" x="3917950" y="2692400"/>
          <p14:tracePt t="63170" x="3917950" y="2679700"/>
          <p14:tracePt t="63175" x="3917950" y="2628900"/>
          <p14:tracePt t="63178" x="3917950" y="2616200"/>
          <p14:tracePt t="63181" x="3917950" y="2603500"/>
          <p14:tracePt t="63183" x="3917950" y="2597150"/>
          <p14:tracePt t="63192" x="3911600" y="2571750"/>
          <p14:tracePt t="63197" x="3905250" y="2541588"/>
          <p14:tracePt t="63204" x="3898900" y="2528888"/>
          <p14:tracePt t="63209" x="3898900" y="2516188"/>
          <p14:tracePt t="63211" x="3892550" y="2509838"/>
          <p14:tracePt t="63216" x="3892550" y="2503488"/>
          <p14:tracePt t="63226" x="3886200" y="2490788"/>
          <p14:tracePt t="63240" x="3886200" y="2484438"/>
          <p14:tracePt t="63386" x="3892550" y="2484438"/>
          <p14:tracePt t="63393" x="3911600" y="2497138"/>
          <p14:tracePt t="63400" x="3917950" y="2497138"/>
          <p14:tracePt t="63406" x="3924300" y="2509838"/>
          <p14:tracePt t="63414" x="3943350" y="2522538"/>
          <p14:tracePt t="63420" x="3956050" y="2528888"/>
          <p14:tracePt t="63426" x="3981450" y="2560638"/>
          <p14:tracePt t="63432" x="3994150" y="2584450"/>
          <p14:tracePt t="63437" x="4013200" y="2590800"/>
          <p14:tracePt t="63446" x="4032250" y="2635250"/>
          <p14:tracePt t="63453" x="4057650" y="2667000"/>
          <p14:tracePt t="63459" x="4087813" y="2730500"/>
          <p14:tracePt t="63463" x="4100513" y="2762250"/>
          <p14:tracePt t="63467" x="4119563" y="2794000"/>
          <p14:tracePt t="63475" x="4138613" y="2838450"/>
          <p14:tracePt t="63481" x="4170363" y="2925763"/>
          <p14:tracePt t="63485" x="4183063" y="2957513"/>
          <p14:tracePt t="63492" x="4202113" y="3046413"/>
          <p14:tracePt t="63497" x="4214813" y="3103563"/>
          <p14:tracePt t="63501" x="4227513" y="3141663"/>
          <p14:tracePt t="63509" x="4233863" y="3236913"/>
          <p14:tracePt t="63514" x="4240213" y="3317875"/>
          <p14:tracePt t="63518" x="4240213" y="3355975"/>
          <p14:tracePt t="63523" x="4240213" y="3425825"/>
          <p14:tracePt t="63527" x="4240213" y="3476625"/>
          <p14:tracePt t="63530" x="4240213" y="3502025"/>
          <p14:tracePt t="63537" x="4240213" y="3546475"/>
          <p14:tracePt t="63542" x="4240213" y="3621088"/>
          <p14:tracePt t="63546" x="4233863" y="3652838"/>
          <p14:tracePt t="63551" x="4227513" y="3690938"/>
          <p14:tracePt t="63557" x="4214813" y="3735388"/>
          <p14:tracePt t="63561" x="4195763" y="3773488"/>
          <p14:tracePt t="63567" x="4189413" y="3798888"/>
          <p14:tracePt t="63572" x="4164013" y="3856038"/>
          <p14:tracePt t="63577" x="4151313" y="3894138"/>
          <p14:tracePt t="63582" x="4132263" y="3925888"/>
          <p14:tracePt t="63587" x="4113213" y="3975100"/>
          <p14:tracePt t="63591" x="4094163" y="4013200"/>
          <p14:tracePt t="63595" x="4081463" y="4044950"/>
          <p14:tracePt t="63603" x="4051300" y="4108450"/>
          <p14:tracePt t="63608" x="4032250" y="4171950"/>
          <p14:tracePt t="63611" x="4019550" y="4197350"/>
          <p14:tracePt t="63616" x="3994150" y="4241800"/>
          <p14:tracePt t="63620" x="3981450" y="4267200"/>
          <p14:tracePt t="63623" x="3956050" y="4316413"/>
          <p14:tracePt t="63627" x="3924300" y="4354513"/>
          <p14:tracePt t="63634" x="3886200" y="4411663"/>
          <p14:tracePt t="63639" x="3848100" y="4462463"/>
          <p14:tracePt t="63642" x="3822700" y="4487863"/>
          <p14:tracePt t="63648" x="3778250" y="4532313"/>
          <p14:tracePt t="63652" x="3754438" y="4564063"/>
          <p14:tracePt t="63656" x="3709988" y="4595813"/>
          <p14:tracePt t="63664" x="3678238" y="4632325"/>
          <p14:tracePt t="63672" x="3614738" y="4683125"/>
          <p14:tracePt t="63677" x="3576638" y="4702175"/>
          <p14:tracePt t="63681" x="3551238" y="4721225"/>
          <p14:tracePt t="63685" x="3525838" y="4727575"/>
          <p14:tracePt t="63688" x="3513138" y="4740275"/>
          <p14:tracePt t="63695" x="3487738" y="4752975"/>
          <p14:tracePt t="63700" x="3455988" y="4759325"/>
          <p14:tracePt t="63704" x="3430588" y="4772025"/>
          <p14:tracePt t="63709" x="3425825" y="4772025"/>
          <p14:tracePt t="63713" x="3400425" y="4778375"/>
          <p14:tracePt t="63717" x="3387725" y="4778375"/>
          <p14:tracePt t="63721" x="3381375" y="4778375"/>
          <p14:tracePt t="63729" x="3349625" y="4778375"/>
          <p14:tracePt t="63733" x="3324225" y="4784725"/>
          <p14:tracePt t="63737" x="3317875" y="4784725"/>
          <p14:tracePt t="63743" x="3286125" y="4791075"/>
          <p14:tracePt t="63747" x="3273425" y="4797425"/>
          <p14:tracePt t="63751" x="3254375" y="4803775"/>
          <p14:tracePt t="63758" x="3235325" y="4803775"/>
          <p14:tracePt t="63761" x="3228975" y="4803775"/>
          <p14:tracePt t="63764" x="3216275" y="4810125"/>
          <p14:tracePt t="63773" x="3209925" y="4810125"/>
          <p14:tracePt t="63847" x="3216275" y="4803775"/>
          <p14:tracePt t="63855" x="3241675" y="4791075"/>
          <p14:tracePt t="63860" x="3248025" y="4791075"/>
          <p14:tracePt t="63867" x="3260725" y="4784725"/>
          <p14:tracePt t="63871" x="3273425" y="4772025"/>
          <p14:tracePt t="63877" x="3292475" y="4759325"/>
          <p14:tracePt t="63886" x="3324225" y="4740275"/>
          <p14:tracePt t="63892" x="3368675" y="4702175"/>
          <p14:tracePt t="63898" x="3419475" y="4651375"/>
          <p14:tracePt t="63904" x="3468688" y="4621213"/>
          <p14:tracePt t="63908" x="3525838" y="4570413"/>
          <p14:tracePt t="63917" x="3608388" y="4506913"/>
          <p14:tracePt t="63924" x="3722688" y="4405313"/>
          <p14:tracePt t="63930" x="3816350" y="4310063"/>
          <p14:tracePt t="63935" x="3860800" y="4260850"/>
          <p14:tracePt t="63939" x="3924300" y="4184650"/>
          <p14:tracePt t="63945" x="3981450" y="4095750"/>
          <p14:tracePt t="63949" x="4019550" y="4032250"/>
          <p14:tracePt t="63953" x="4038600" y="3987800"/>
          <p14:tracePt t="63957" x="4070350" y="3919538"/>
          <p14:tracePt t="63965" x="4106863" y="3836988"/>
          <p14:tracePt t="63970" x="4125913" y="3773488"/>
          <p14:tracePt t="63975" x="4144963" y="3716338"/>
          <p14:tracePt t="63979" x="4157663" y="3652838"/>
          <p14:tracePt t="63983" x="4164013" y="3614738"/>
          <p14:tracePt t="63987" x="4176713" y="3546475"/>
          <p14:tracePt t="63994" x="4183063" y="3444875"/>
          <p14:tracePt t="63999" x="4189413" y="3375025"/>
          <p14:tracePt t="64003" x="4195763" y="3311525"/>
          <p14:tracePt t="64009" x="4195763" y="3205163"/>
          <p14:tracePt t="64013" x="4195763" y="3141663"/>
          <p14:tracePt t="64017" x="4195763" y="3071813"/>
          <p14:tracePt t="64024" x="4195763" y="3001963"/>
          <p14:tracePt t="64029" x="4195763" y="2908300"/>
          <p14:tracePt t="64033" x="4183063" y="2838450"/>
          <p14:tracePt t="64040" x="4170363" y="2774950"/>
          <p14:tracePt t="64043" x="4157663" y="2717800"/>
          <p14:tracePt t="64047" x="4151313" y="2686050"/>
          <p14:tracePt t="64052" x="4144963" y="2647950"/>
          <p14:tracePt t="64060" x="4125913" y="2603500"/>
          <p14:tracePt t="64065" x="4106863" y="2578100"/>
          <p14:tracePt t="64071" x="4100513" y="2566988"/>
          <p14:tracePt t="64075" x="4094163" y="2547938"/>
          <p14:tracePt t="64078" x="4087813" y="2547938"/>
          <p14:tracePt t="64082" x="4081463" y="2547938"/>
          <p14:tracePt t="64089" x="4070350" y="2535238"/>
          <p14:tracePt t="64092" x="4057650" y="2522538"/>
          <p14:tracePt t="64104" x="4051300" y="2522538"/>
          <p14:tracePt t="64110" x="4044950" y="2503488"/>
          <p14:tracePt t="64114" x="4038600" y="2503488"/>
          <p14:tracePt t="64122" x="4025900" y="2497138"/>
          <p14:tracePt t="64128" x="4019550" y="2497138"/>
          <p14:tracePt t="64139" x="4013200" y="2497138"/>
          <p14:tracePt t="64154" x="4013200" y="2490788"/>
          <p14:tracePt t="64318" x="4019550" y="2509838"/>
          <p14:tracePt t="64326" x="4044950" y="2541588"/>
          <p14:tracePt t="64333" x="4076700" y="2584450"/>
          <p14:tracePt t="64342" x="4106863" y="2641600"/>
          <p14:tracePt t="64350" x="4164013" y="2736850"/>
          <p14:tracePt t="64362" x="4240213" y="2895600"/>
          <p14:tracePt t="64372" x="4284663" y="3008313"/>
          <p14:tracePt t="64380" x="4341813" y="3173413"/>
          <p14:tracePt t="64389" x="4354513" y="3255963"/>
          <p14:tracePt t="64396" x="4367213" y="3330575"/>
          <p14:tracePt t="64404" x="4367213" y="3406775"/>
          <p14:tracePt t="64410" x="4373563" y="3463925"/>
          <p14:tracePt t="64417" x="4373563" y="3495675"/>
          <p14:tracePt t="64424" x="4373563" y="3559175"/>
          <p14:tracePt t="64430" x="4360863" y="3597275"/>
          <p14:tracePt t="64438" x="4348163" y="3671888"/>
          <p14:tracePt t="64443" x="4322763" y="3716338"/>
          <p14:tracePt t="64449" x="4303713" y="3773488"/>
          <p14:tracePt t="64454" x="4291013" y="3811588"/>
          <p14:tracePt t="64458" x="4265613" y="3856038"/>
          <p14:tracePt t="64467" x="4227513" y="3932238"/>
          <p14:tracePt t="64474" x="4189413" y="4000500"/>
          <p14:tracePt t="64481" x="4151313" y="4051300"/>
          <p14:tracePt t="64487" x="4119563" y="4083050"/>
          <p14:tracePt t="64495" x="4070350" y="4140200"/>
          <p14:tracePt t="64501" x="4025900" y="4178300"/>
          <p14:tracePt t="64505" x="3994150" y="4197350"/>
          <p14:tracePt t="64510" x="3975100" y="4216400"/>
          <p14:tracePt t="64514" x="3943350" y="4229100"/>
          <p14:tracePt t="64518" x="3911600" y="4248150"/>
          <p14:tracePt t="64522" x="3879850" y="4248150"/>
          <p14:tracePt t="64530" x="3829050" y="4273550"/>
          <p14:tracePt t="64536" x="3790950" y="4286250"/>
          <p14:tracePt t="64541" x="3754438" y="4297363"/>
          <p14:tracePt t="64547" x="3716338" y="4303713"/>
          <p14:tracePt t="64551" x="3678238" y="4310063"/>
          <p14:tracePt t="64558" x="3640138" y="4316413"/>
          <p14:tracePt t="64564" x="3589338" y="4329113"/>
          <p14:tracePt t="64569" x="3551238" y="4329113"/>
          <p14:tracePt t="64574" x="3513138" y="4335463"/>
          <p14:tracePt t="64578" x="3462338" y="4335463"/>
          <p14:tracePt t="64582" x="3430588" y="4335463"/>
          <p14:tracePt t="64586" x="3400425" y="4341813"/>
          <p14:tracePt t="64596" x="3330575" y="4341813"/>
          <p14:tracePt t="64602" x="3286125" y="4348163"/>
          <p14:tracePt t="64608" x="3241675" y="4348163"/>
          <p14:tracePt t="64612" x="3222625" y="4348163"/>
          <p14:tracePt t="64615" x="3216275" y="4348163"/>
          <p14:tracePt t="64622" x="3197225" y="4348163"/>
          <p14:tracePt t="64625" x="3190875" y="4348163"/>
          <p14:tracePt t="64834" x="3184525" y="4348163"/>
          <p14:tracePt t="64953" x="3184525" y="4341813"/>
          <p14:tracePt t="65040" x="3184525" y="4335463"/>
          <p14:tracePt t="65051" x="3184525" y="4322763"/>
          <p14:tracePt t="65059" x="3184525" y="4316413"/>
          <p14:tracePt t="65067" x="3184525" y="4303713"/>
          <p14:tracePt t="65078" x="3190875" y="4303713"/>
          <p14:tracePt t="65087" x="3203575" y="4291013"/>
          <p14:tracePt t="65096" x="3209925" y="4279900"/>
          <p14:tracePt t="65099" x="3209925" y="4273550"/>
          <p14:tracePt t="65109" x="3222625" y="4267200"/>
          <p14:tracePt t="65116" x="3228975" y="4267200"/>
          <p14:tracePt t="65122" x="3235325" y="4267200"/>
          <p14:tracePt t="65128" x="3248025" y="4260850"/>
          <p14:tracePt t="65134" x="3248025" y="4254500"/>
          <p14:tracePt t="65140" x="3254375" y="4254500"/>
          <p14:tracePt t="65144" x="3260725" y="4254500"/>
          <p14:tracePt t="65147" x="3267075" y="4254500"/>
          <p14:tracePt t="65150" x="3273425" y="4254500"/>
          <p14:tracePt t="65158" x="3292475" y="4254500"/>
          <p14:tracePt t="65166" x="3298825" y="4254500"/>
          <p14:tracePt t="65173" x="3311525" y="4248150"/>
          <p14:tracePt t="65177" x="3324225" y="4248150"/>
          <p14:tracePt t="65180" x="3330575" y="4248150"/>
          <p14:tracePt t="65187" x="3336925" y="4248150"/>
          <p14:tracePt t="65191" x="3362325" y="4254500"/>
          <p14:tracePt t="65195" x="3375025" y="4260850"/>
          <p14:tracePt t="65201" x="3419475" y="4267200"/>
          <p14:tracePt t="65205" x="3425825" y="4273550"/>
          <p14:tracePt t="65208" x="3449638" y="4279900"/>
          <p14:tracePt t="65211" x="3468688" y="4286250"/>
          <p14:tracePt t="65213" x="3475038" y="4286250"/>
          <p14:tracePt t="65219" x="3519488" y="4297363"/>
          <p14:tracePt t="65222" x="3532188" y="4297363"/>
          <p14:tracePt t="65226" x="3563938" y="4303713"/>
          <p14:tracePt t="65228" x="3570288" y="4310063"/>
          <p14:tracePt t="65232" x="3589338" y="4310063"/>
          <p14:tracePt t="65236" x="3595688" y="4310063"/>
          <p14:tracePt t="65239" x="3614738" y="4316413"/>
          <p14:tracePt t="65242" x="3627438" y="4316413"/>
          <p14:tracePt t="65245" x="3640138" y="4316413"/>
          <p14:tracePt t="65254" x="3646488" y="4316413"/>
          <p14:tracePt t="65344" x="3652838" y="4316413"/>
          <p14:tracePt t="65352" x="3659188" y="4316413"/>
          <p14:tracePt t="65363" x="3659188" y="4310063"/>
          <p14:tracePt t="65369" x="3665538" y="4303713"/>
          <p14:tracePt t="65383" x="3665538" y="4297363"/>
          <p14:tracePt t="65414" x="3665538" y="4291013"/>
          <p14:tracePt t="65425" x="3665538" y="4286250"/>
          <p14:tracePt t="65434" x="3671888" y="4279900"/>
          <p14:tracePt t="65444" x="3671888" y="4260850"/>
          <p14:tracePt t="65452" x="3671888" y="4254500"/>
          <p14:tracePt t="65457" x="3678238" y="4248150"/>
          <p14:tracePt t="65461" x="3678238" y="4241800"/>
          <p14:tracePt t="65468" x="3678238" y="4229100"/>
          <p14:tracePt t="65476" x="3678238" y="4216400"/>
          <p14:tracePt t="65482" x="3684588" y="4203700"/>
          <p14:tracePt t="65727" x="3684588" y="4197350"/>
          <p14:tracePt t="65895" x="3678238" y="4197350"/>
          <p14:tracePt t="67406" x="3671888" y="4203700"/>
          <p14:tracePt t="67413" x="3671888" y="4216400"/>
          <p14:tracePt t="67423" x="3678238" y="4241800"/>
          <p14:tracePt t="67428" x="3678238" y="4273550"/>
          <p14:tracePt t="67439" x="3684588" y="4310063"/>
          <p14:tracePt t="67447" x="3690938" y="4379913"/>
          <p14:tracePt t="67455" x="3690938" y="4392613"/>
          <p14:tracePt t="67460" x="3684588" y="4418013"/>
          <p14:tracePt t="67468" x="3678238" y="4437063"/>
          <p14:tracePt t="67602" x="3671888" y="4437063"/>
          <p14:tracePt t="67619" x="3665538" y="4443413"/>
          <p14:tracePt t="67633" x="3646488" y="4456113"/>
          <p14:tracePt t="67642" x="3633788" y="4462463"/>
          <p14:tracePt t="67686" x="3633788" y="4456113"/>
          <p14:tracePt t="67697" x="3633788" y="4449763"/>
          <p14:tracePt t="67706" x="3633788" y="4443413"/>
          <p14:tracePt t="67715" x="3633788" y="4430713"/>
          <p14:tracePt t="67783" x="3627438" y="4418013"/>
          <p14:tracePt t="67789" x="3621088" y="4411663"/>
          <p14:tracePt t="67796" x="3614738" y="4405313"/>
          <p14:tracePt t="67801" x="3602038" y="4379913"/>
          <p14:tracePt t="67808" x="3595688" y="4348163"/>
          <p14:tracePt t="67819" x="3582988" y="4286250"/>
          <p14:tracePt t="67827" x="3563938" y="4229100"/>
          <p14:tracePt t="67835" x="3544888" y="4165600"/>
          <p14:tracePt t="67841" x="3525838" y="4108450"/>
          <p14:tracePt t="67848" x="3519488" y="4051300"/>
          <p14:tracePt t="67853" x="3513138" y="3994150"/>
          <p14:tracePt t="67863" x="3513138" y="3900488"/>
          <p14:tracePt t="67869" x="3513138" y="3836988"/>
          <p14:tracePt t="67877" x="3513138" y="3722688"/>
          <p14:tracePt t="67881" x="3513138" y="3652838"/>
          <p14:tracePt t="67885" x="3513138" y="3584575"/>
          <p14:tracePt t="67892" x="3519488" y="3476625"/>
          <p14:tracePt t="67896" x="3519488" y="3419475"/>
          <p14:tracePt t="67900" x="3525838" y="3362325"/>
          <p14:tracePt t="67908" x="3532188" y="3298825"/>
          <p14:tracePt t="67913" x="3538538" y="3230563"/>
          <p14:tracePt t="67917" x="3538538" y="3205163"/>
          <p14:tracePt t="67924" x="3538538" y="3167063"/>
          <p14:tracePt t="67928" x="3538538" y="3148013"/>
          <p14:tracePt t="67933" x="3538538" y="3141663"/>
          <p14:tracePt t="67940" x="3538538" y="3116263"/>
          <p14:tracePt t="67944" x="3538538" y="3103563"/>
          <p14:tracePt t="67948" x="3538538" y="3097213"/>
          <p14:tracePt t="67954" x="3538538" y="3084513"/>
          <p14:tracePt t="67957" x="3538538" y="3071813"/>
          <p14:tracePt t="67961" x="3538538" y="3059113"/>
          <p14:tracePt t="67964" x="3538538" y="3052763"/>
          <p14:tracePt t="67971" x="3538538" y="3046413"/>
          <p14:tracePt t="67975" x="3538538" y="3014663"/>
          <p14:tracePt t="67977" x="3538538" y="3008313"/>
          <p14:tracePt t="67980" x="3538538" y="2995613"/>
          <p14:tracePt t="67986" x="3538538" y="2976563"/>
          <p14:tracePt t="67989" x="3544888" y="2957513"/>
          <p14:tracePt t="67993" x="3544888" y="2944813"/>
          <p14:tracePt t="67996" x="3544888" y="2932113"/>
          <p14:tracePt t="68002" x="3557588" y="2914650"/>
          <p14:tracePt t="68005" x="3557588" y="2908300"/>
          <p14:tracePt t="68008" x="3557588" y="2901950"/>
          <p14:tracePt t="68011" x="3557588" y="2889250"/>
          <p14:tracePt t="68015" x="3557588" y="2882900"/>
          <p14:tracePt t="68024" x="3557588" y="2876550"/>
          <p14:tracePt t="68084" x="3563938" y="2876550"/>
          <p14:tracePt t="68089" x="3570288" y="2876550"/>
          <p14:tracePt t="68097" x="3589338" y="2876550"/>
          <p14:tracePt t="68102" x="3595688" y="2876550"/>
          <p14:tracePt t="68115" x="3633788" y="2876550"/>
          <p14:tracePt t="68120" x="3665538" y="2876550"/>
          <p14:tracePt t="68127" x="3703638" y="2857500"/>
          <p14:tracePt t="68133" x="3735388" y="2832100"/>
          <p14:tracePt t="68138" x="3754438" y="2825750"/>
          <p14:tracePt t="68146" x="3797300" y="2800350"/>
          <p14:tracePt t="68151" x="3829050" y="2781300"/>
          <p14:tracePt t="68160" x="3848100" y="2762250"/>
          <p14:tracePt t="68164" x="3886200" y="2743200"/>
          <p14:tracePt t="68167" x="3886200" y="2736850"/>
          <p14:tracePt t="68174" x="3905250" y="2724150"/>
          <p14:tracePt t="68178" x="3930650" y="2705100"/>
          <p14:tracePt t="68182" x="3943350" y="2692400"/>
          <p14:tracePt t="68188" x="3962400" y="2679700"/>
          <p14:tracePt t="68191" x="3987800" y="2667000"/>
          <p14:tracePt t="68195" x="4000500" y="2647950"/>
          <p14:tracePt t="68198" x="4013200" y="2641600"/>
          <p14:tracePt t="68200" x="4025900" y="2635250"/>
          <p14:tracePt t="68207" x="4057650" y="2609850"/>
          <p14:tracePt t="68212" x="4070350" y="2609850"/>
          <p14:tracePt t="68216" x="4094163" y="2603500"/>
          <p14:tracePt t="68221" x="4113213" y="2603500"/>
          <p14:tracePt t="68224" x="4125913" y="2597150"/>
          <p14:tracePt t="68228" x="4132263" y="2597150"/>
          <p14:tracePt t="68231" x="4144963" y="2597150"/>
          <p14:tracePt t="68238" x="4164013" y="2597150"/>
          <p14:tracePt t="68243" x="4183063" y="2597150"/>
          <p14:tracePt t="68253" x="4189413" y="2597150"/>
          <p14:tracePt t="68258" x="4202113" y="2597150"/>
          <p14:tracePt t="68261" x="4214813" y="2603500"/>
          <p14:tracePt t="68269" x="4221163" y="2603500"/>
          <p14:tracePt t="68275" x="4227513" y="2622550"/>
          <p14:tracePt t="68279" x="4240213" y="2622550"/>
          <p14:tracePt t="68287" x="4246563" y="2635250"/>
          <p14:tracePt t="68293" x="4259263" y="2641600"/>
          <p14:tracePt t="68302" x="4278313" y="2654300"/>
          <p14:tracePt t="68309" x="4291013" y="2679700"/>
          <p14:tracePt t="68316" x="4303713" y="2692400"/>
          <p14:tracePt t="68321" x="4316413" y="2717800"/>
          <p14:tracePt t="68327" x="4335463" y="2743200"/>
          <p14:tracePt t="68336" x="4354513" y="2806700"/>
          <p14:tracePt t="68341" x="4379913" y="2895600"/>
          <p14:tracePt t="68347" x="4392613" y="2976563"/>
          <p14:tracePt t="68351" x="4398963" y="3052763"/>
          <p14:tracePt t="68355" x="4405313" y="3128963"/>
          <p14:tracePt t="68362" x="4410075" y="3205163"/>
          <p14:tracePt t="68365" x="4416425" y="3330575"/>
          <p14:tracePt t="68368" x="4416425" y="3400425"/>
          <p14:tracePt t="68371" x="4416425" y="3432175"/>
          <p14:tracePt t="68373" x="4422775" y="3502025"/>
          <p14:tracePt t="68377" x="4422775" y="3597275"/>
          <p14:tracePt t="68380" x="4422775" y="3659188"/>
          <p14:tracePt t="68383" x="4422775" y="3729038"/>
          <p14:tracePt t="68386" x="4422775" y="3786188"/>
          <p14:tracePt t="68388" x="4422775" y="3817938"/>
          <p14:tracePt t="68395" x="4422775" y="3962400"/>
          <p14:tracePt t="68399" x="4422775" y="4025900"/>
          <p14:tracePt t="68403" x="4422775" y="4089400"/>
          <p14:tracePt t="68409" x="4422775" y="4159250"/>
          <p14:tracePt t="68412" x="4422775" y="4235450"/>
          <p14:tracePt t="68416" x="4416425" y="4291013"/>
          <p14:tracePt t="68419" x="4410075" y="4335463"/>
          <p14:tracePt t="68426" x="4392613" y="4411663"/>
          <p14:tracePt t="68431" x="4373563" y="4462463"/>
          <p14:tracePt t="68435" x="4360863" y="4494213"/>
          <p14:tracePt t="68442" x="4348163" y="4532313"/>
          <p14:tracePt t="68446" x="4329113" y="4557713"/>
          <p14:tracePt t="68448" x="4322763" y="4564063"/>
          <p14:tracePt t="68452" x="4310063" y="4583113"/>
          <p14:tracePt t="68459" x="4303713" y="4595813"/>
          <p14:tracePt t="68462" x="4297363" y="4595813"/>
          <p14:tracePt t="68467" x="4297363" y="4602163"/>
          <p14:tracePt t="68473" x="4291013" y="4602163"/>
          <p14:tracePt t="68499" x="4284663" y="4602163"/>
          <p14:tracePt t="68505" x="4278313" y="4602163"/>
          <p14:tracePt t="68513" x="4252913" y="4602163"/>
          <p14:tracePt t="68521" x="4233863" y="4602163"/>
          <p14:tracePt t="68526" x="4214813" y="4602163"/>
          <p14:tracePt t="68531" x="4189413" y="4602163"/>
          <p14:tracePt t="68542" x="4151313" y="4602163"/>
          <p14:tracePt t="68548" x="4113213" y="4602163"/>
          <p14:tracePt t="68555" x="4087813" y="4602163"/>
          <p14:tracePt t="68559" x="4051300" y="4602163"/>
          <p14:tracePt t="68564" x="4025900" y="4602163"/>
          <p14:tracePt t="68569" x="3994150" y="4602163"/>
          <p14:tracePt t="68573" x="3987800" y="4602163"/>
          <p14:tracePt t="68577" x="3968750" y="4602163"/>
          <p14:tracePt t="68583" x="3956050" y="4602163"/>
          <p14:tracePt t="68587" x="3949700" y="4608513"/>
          <p14:tracePt t="68592" x="3937000" y="4608513"/>
          <p14:tracePt t="68603" x="3930650" y="4608513"/>
          <p14:tracePt t="68614" x="3917950" y="4608513"/>
          <p14:tracePt t="68617" x="3911600" y="4608513"/>
          <p14:tracePt t="68666" x="3905250" y="4608513"/>
          <p14:tracePt t="68675" x="3892550" y="4608513"/>
          <p14:tracePt t="68678" x="3886200" y="4608513"/>
          <p14:tracePt t="68683" x="3873500" y="4608513"/>
          <p14:tracePt t="68692" x="3860800" y="4608513"/>
          <p14:tracePt t="68699" x="3835400" y="4621213"/>
          <p14:tracePt t="68707" x="3797300" y="4638675"/>
          <p14:tracePt t="68712" x="3784600" y="4651375"/>
          <p14:tracePt t="68716" x="3759200" y="4657725"/>
          <p14:tracePt t="68723" x="3748088" y="4676775"/>
          <p14:tracePt t="68727" x="3722688" y="4689475"/>
          <p14:tracePt t="68731" x="3716338" y="4695825"/>
          <p14:tracePt t="68735" x="3709988" y="4702175"/>
          <p14:tracePt t="68743" x="3697288" y="4721225"/>
          <p14:tracePt t="68749" x="3678238" y="4727575"/>
          <p14:tracePt t="68758" x="3671888" y="4727575"/>
          <p14:tracePt t="69029" x="3665538" y="4727575"/>
          <p14:tracePt t="69040" x="3659188" y="4727575"/>
          <p14:tracePt t="69044" x="3652838" y="4733925"/>
          <p14:tracePt t="69050" x="3652838" y="4740275"/>
          <p14:tracePt t="69062" x="3633788" y="4765675"/>
          <p14:tracePt t="69070" x="3627438" y="4772025"/>
          <p14:tracePt t="69079" x="3627438" y="4778375"/>
          <p14:tracePt t="69088" x="3614738" y="4784725"/>
          <p14:tracePt t="69168" x="3614738" y="4778375"/>
          <p14:tracePt t="69176" x="3614738" y="4752975"/>
          <p14:tracePt t="69185" x="3627438" y="4721225"/>
          <p14:tracePt t="69192" x="3627438" y="4708525"/>
          <p14:tracePt t="69202" x="3633788" y="4695825"/>
          <p14:tracePt t="69263" x="3633788" y="4683125"/>
          <p14:tracePt t="69269" x="3640138" y="4670425"/>
          <p14:tracePt t="69278" x="3640138" y="4657725"/>
          <p14:tracePt t="69283" x="3640138" y="4651375"/>
          <p14:tracePt t="69292" x="3640138" y="4645025"/>
          <p14:tracePt t="69357" x="3627438" y="4645025"/>
          <p14:tracePt t="69362" x="3614738" y="4651375"/>
          <p14:tracePt t="69374" x="3589338" y="4657725"/>
          <p14:tracePt t="69384" x="3576638" y="4664075"/>
          <p14:tracePt t="69390" x="3557588" y="4670425"/>
          <p14:tracePt t="69399" x="3551238" y="4670425"/>
          <p14:tracePt t="69415" x="3544888" y="4670425"/>
          <p14:tracePt t="75583" x="3557588" y="4670425"/>
          <p14:tracePt t="75591" x="3570288" y="4670425"/>
          <p14:tracePt t="75597" x="3589338" y="4664075"/>
          <p14:tracePt t="75606" x="3608388" y="4651375"/>
          <p14:tracePt t="75614" x="3627438" y="4627563"/>
          <p14:tracePt t="75622" x="3646488" y="4614863"/>
          <p14:tracePt t="75629" x="3659188" y="4583113"/>
          <p14:tracePt t="75635" x="3678238" y="4551363"/>
          <p14:tracePt t="75646" x="3690938" y="4494213"/>
          <p14:tracePt t="75656" x="3709988" y="4449763"/>
          <p14:tracePt t="75665" x="3722688" y="4379913"/>
          <p14:tracePt t="75673" x="3722688" y="4303713"/>
          <p14:tracePt t="75678" x="3729038" y="4254500"/>
          <p14:tracePt t="75686" x="3729038" y="4210050"/>
          <p14:tracePt t="75693" x="3729038" y="4140200"/>
          <p14:tracePt t="75698" x="3729038" y="4051300"/>
          <p14:tracePt t="75703" x="3729038" y="3987800"/>
          <p14:tracePt t="75707" x="3729038" y="3949700"/>
          <p14:tracePt t="75711" x="3729038" y="3881438"/>
          <p14:tracePt t="75719" x="3735388" y="3811588"/>
          <p14:tracePt t="75724" x="3735388" y="3760788"/>
          <p14:tracePt t="75727" x="3741738" y="3716338"/>
          <p14:tracePt t="75732" x="3748088" y="3671888"/>
          <p14:tracePt t="75736" x="3759200" y="3627438"/>
          <p14:tracePt t="75739" x="3765550" y="3602038"/>
          <p14:tracePt t="75744" x="3778250" y="3559175"/>
          <p14:tracePt t="75750" x="3797300" y="3495675"/>
          <p14:tracePt t="75754" x="3810000" y="3457575"/>
          <p14:tracePt t="75757" x="3816350" y="3444875"/>
          <p14:tracePt t="75761" x="3835400" y="3406775"/>
          <p14:tracePt t="75765" x="3854450" y="3375025"/>
          <p14:tracePt t="75769" x="3860800" y="3355975"/>
          <p14:tracePt t="75772" x="3860800" y="3336925"/>
          <p14:tracePt t="75779" x="3886200" y="3305175"/>
          <p14:tracePt t="75782" x="3898900" y="3279775"/>
          <p14:tracePt t="75786" x="3911600" y="3267075"/>
          <p14:tracePt t="75790" x="3917950" y="3243263"/>
          <p14:tracePt t="75794" x="3930650" y="3217863"/>
          <p14:tracePt t="75797" x="3937000" y="3198813"/>
          <p14:tracePt t="75800" x="3943350" y="3186113"/>
          <p14:tracePt t="75803" x="3956050" y="3160713"/>
          <p14:tracePt t="75808" x="3962400" y="3154363"/>
          <p14:tracePt t="75822" x="3962400" y="3103563"/>
          <p14:tracePt t="75831" x="3962400" y="3084513"/>
          <p14:tracePt t="75839" x="3962400" y="3078163"/>
          <p14:tracePt t="75848" x="3962400" y="3071813"/>
          <p14:tracePt t="75893" x="3962400" y="3059113"/>
          <p14:tracePt t="75898" x="3962400" y="3052763"/>
          <p14:tracePt t="75904" x="3962400" y="3040063"/>
          <p14:tracePt t="75910" x="3962400" y="3008313"/>
          <p14:tracePt t="75918" x="3962400" y="2976563"/>
          <p14:tracePt t="75925" x="3962400" y="2938463"/>
          <p14:tracePt t="75931" x="3962400" y="2876550"/>
          <p14:tracePt t="75939" x="3962400" y="2838450"/>
          <p14:tracePt t="75944" x="3962400" y="2813050"/>
          <p14:tracePt t="75953" x="3962400" y="2794000"/>
          <p14:tracePt t="75958" x="3962400" y="2774950"/>
          <p14:tracePt t="75963" x="3962400" y="2768600"/>
          <p14:tracePt t="75976" x="3962400" y="2762250"/>
          <p14:tracePt t="76005" x="3962400" y="2755900"/>
          <p14:tracePt t="76011" x="3962400" y="2743200"/>
          <p14:tracePt t="76017" x="3962400" y="2730500"/>
          <p14:tracePt t="76023" x="3962400" y="2724150"/>
          <p14:tracePt t="76034" x="3962400" y="2711450"/>
          <p14:tracePt t="76038" x="3962400" y="2705100"/>
          <p14:tracePt t="76192" x="3956050" y="2705100"/>
          <p14:tracePt t="76204" x="3949700" y="2705100"/>
          <p14:tracePt t="76210" x="3943350" y="2705100"/>
          <p14:tracePt t="76220" x="3937000" y="2705100"/>
          <p14:tracePt t="76228" x="3898900" y="2705100"/>
          <p14:tracePt t="76236" x="3886200" y="2705100"/>
          <p14:tracePt t="76240" x="3867150" y="2705100"/>
          <p14:tracePt t="76246" x="3848100" y="2705100"/>
          <p14:tracePt t="76257" x="3810000" y="2686050"/>
          <p14:tracePt t="76266" x="3771900" y="2667000"/>
          <p14:tracePt t="76272" x="3741738" y="2647950"/>
          <p14:tracePt t="76277" x="3703638" y="2616200"/>
          <p14:tracePt t="76285" x="3659188" y="2597150"/>
          <p14:tracePt t="76291" x="3640138" y="2578100"/>
          <p14:tracePt t="76301" x="3621088" y="2560638"/>
          <p14:tracePt t="76305" x="3608388" y="2535238"/>
          <p14:tracePt t="76310" x="3602038" y="2522538"/>
          <p14:tracePt t="76316" x="3595688" y="2509838"/>
          <p14:tracePt t="76319" x="3589338" y="2490788"/>
          <p14:tracePt t="76323" x="3582988" y="2478088"/>
          <p14:tracePt t="76330" x="3576638" y="2459038"/>
          <p14:tracePt t="76334" x="3576638" y="2446338"/>
          <p14:tracePt t="76338" x="3576638" y="2433638"/>
          <p14:tracePt t="76343" x="3576638" y="2408238"/>
          <p14:tracePt t="76346" x="3576638" y="2395538"/>
          <p14:tracePt t="76353" x="3576638" y="2389188"/>
          <p14:tracePt t="76363" x="3576638" y="2370138"/>
          <p14:tracePt t="76369" x="3582988" y="2351088"/>
          <p14:tracePt t="76375" x="3595688" y="2351088"/>
          <p14:tracePt t="76381" x="3614738" y="2344738"/>
          <p14:tracePt t="76384" x="3627438" y="2338388"/>
          <p14:tracePt t="76388" x="3640138" y="2332038"/>
          <p14:tracePt t="76395" x="3684588" y="2325688"/>
          <p14:tracePt t="76401" x="3716338" y="2319338"/>
          <p14:tracePt t="76408" x="3778250" y="2319338"/>
          <p14:tracePt t="76412" x="3822700" y="2319338"/>
          <p14:tracePt t="76416" x="3867150" y="2319338"/>
          <p14:tracePt t="76424" x="3911600" y="2319338"/>
          <p14:tracePt t="76430" x="3987800" y="2319338"/>
          <p14:tracePt t="76434" x="4025900" y="2338388"/>
          <p14:tracePt t="76440" x="4070350" y="2344738"/>
          <p14:tracePt t="76444" x="4094163" y="2357438"/>
          <p14:tracePt t="76448" x="4113213" y="2370138"/>
          <p14:tracePt t="76455" x="4138613" y="2389188"/>
          <p14:tracePt t="76461" x="4144963" y="2395538"/>
          <p14:tracePt t="76466" x="4189413" y="2427288"/>
          <p14:tracePt t="76471" x="4202113" y="2452688"/>
          <p14:tracePt t="76479" x="4208463" y="2484438"/>
          <p14:tracePt t="76487" x="4208463" y="2503488"/>
          <p14:tracePt t="76490" x="4214813" y="2522538"/>
          <p14:tracePt t="76496" x="4208463" y="2541588"/>
          <p14:tracePt t="76502" x="4189413" y="2566988"/>
          <p14:tracePt t="76506" x="4164013" y="2578100"/>
          <p14:tracePt t="76511" x="4151313" y="2584450"/>
          <p14:tracePt t="76517" x="4119563" y="2590800"/>
          <p14:tracePt t="76521" x="4081463" y="2597150"/>
          <p14:tracePt t="76525" x="4070350" y="2597150"/>
          <p14:tracePt t="76529" x="4025900" y="2597150"/>
          <p14:tracePt t="76534" x="4000500" y="2597150"/>
          <p14:tracePt t="76537" x="3987800" y="2597150"/>
          <p14:tracePt t="76541" x="3968750" y="2597150"/>
          <p14:tracePt t="76544" x="3956050" y="2597150"/>
          <p14:tracePt t="76551" x="3943350" y="2597150"/>
          <p14:tracePt t="76555" x="3930650" y="2590800"/>
          <p14:tracePt t="76559" x="3924300" y="2584450"/>
          <p14:tracePt t="76567" x="3917950" y="2584450"/>
          <p14:tracePt t="76572" x="3917950" y="2571750"/>
          <p14:tracePt t="76581" x="3911600" y="2554288"/>
          <p14:tracePt t="76584" x="3905250" y="2541588"/>
          <p14:tracePt t="76588" x="3905250" y="2528888"/>
          <p14:tracePt t="76591" x="3905250" y="2522538"/>
          <p14:tracePt t="76597" x="3898900" y="2503488"/>
          <p14:tracePt t="76601" x="3898900" y="2497138"/>
          <p14:tracePt t="76607" x="3898900" y="2490788"/>
          <p14:tracePt t="76618" x="3898900" y="2478088"/>
          <p14:tracePt t="76622" x="3898900" y="2465388"/>
          <p14:tracePt t="76630" x="3898900" y="2459038"/>
          <p14:tracePt t="76708" x="3898900" y="2465388"/>
          <p14:tracePt t="76713" x="3898900" y="2478088"/>
          <p14:tracePt t="76718" x="3898900" y="2490788"/>
          <p14:tracePt t="76725" x="3911600" y="2509838"/>
          <p14:tracePt t="76731" x="3917950" y="2522538"/>
          <p14:tracePt t="76740" x="3930650" y="2554288"/>
          <p14:tracePt t="76746" x="3930650" y="2566988"/>
          <p14:tracePt t="76754" x="3943350" y="2584450"/>
          <p14:tracePt t="76760" x="3943350" y="2603500"/>
          <p14:tracePt t="76765" x="3943350" y="2609850"/>
          <p14:tracePt t="76772" x="3943350" y="2616200"/>
          <p14:tracePt t="76777" x="3943350" y="2628900"/>
          <p14:tracePt t="76779" x="3943350" y="2635250"/>
          <p14:tracePt t="76784" x="3943350" y="2641600"/>
          <p14:tracePt t="76912" x="3943350" y="2647950"/>
          <p14:tracePt t="76917" x="3956050" y="2647950"/>
          <p14:tracePt t="76923" x="3968750" y="2654300"/>
          <p14:tracePt t="76931" x="3994150" y="2667000"/>
          <p14:tracePt t="76937" x="4019550" y="2686050"/>
          <p14:tracePt t="76948" x="4076700" y="2717800"/>
          <p14:tracePt t="76956" x="4119563" y="2749550"/>
          <p14:tracePt t="76962" x="4170363" y="2787650"/>
          <p14:tracePt t="76967" x="4227513" y="2838450"/>
          <p14:tracePt t="76977" x="4316413" y="2908300"/>
          <p14:tracePt t="76983" x="4405313" y="2982913"/>
          <p14:tracePt t="76990" x="4479925" y="3071813"/>
          <p14:tracePt t="76996" x="4549775" y="3148013"/>
          <p14:tracePt t="77002" x="4613275" y="3224213"/>
          <p14:tracePt t="77007" x="4664075" y="3298825"/>
          <p14:tracePt t="77012" x="4695825" y="3349625"/>
          <p14:tracePt t="77016" x="4721225" y="3387725"/>
          <p14:tracePt t="77024" x="4745038" y="3444875"/>
          <p14:tracePt t="77030" x="4751388" y="3470275"/>
          <p14:tracePt t="77035" x="4757738" y="3489325"/>
          <p14:tracePt t="77038" x="4764088" y="3502025"/>
          <p14:tracePt t="77041" x="4764088" y="3508375"/>
          <p14:tracePt t="77045" x="4764088" y="3521075"/>
          <p14:tracePt t="77053" x="4764088" y="3527425"/>
          <p14:tracePt t="77062" x="4764088" y="3533775"/>
          <p14:tracePt t="77105" x="4764088" y="3540125"/>
          <p14:tracePt t="77111" x="4764088" y="3552825"/>
          <p14:tracePt t="77118" x="4764088" y="3559175"/>
          <p14:tracePt t="77123" x="4757738" y="3571875"/>
          <p14:tracePt t="77132" x="4751388" y="3584575"/>
          <p14:tracePt t="77138" x="4733925" y="3602038"/>
          <p14:tracePt t="77145" x="4727575" y="3621088"/>
          <p14:tracePt t="77150" x="4721225" y="3633788"/>
          <p14:tracePt t="77154" x="4708525" y="3646488"/>
          <p14:tracePt t="77161" x="4702175" y="3646488"/>
          <p14:tracePt t="77165" x="4695825" y="3659188"/>
          <p14:tracePt t="77170" x="4689475" y="3665538"/>
          <p14:tracePt t="77178" x="4683125" y="3671888"/>
          <p14:tracePt t="77182" x="4676775" y="3671888"/>
          <p14:tracePt t="77187" x="4670425" y="3678238"/>
          <p14:tracePt t="77198" x="4664075" y="3684588"/>
          <p14:tracePt t="77226" x="4657725" y="3684588"/>
          <p14:tracePt t="77239" x="4651375" y="3690938"/>
          <p14:tracePt t="77244" x="4638675" y="3703638"/>
          <p14:tracePt t="77250" x="4625975" y="3716338"/>
          <p14:tracePt t="77259" x="4613275" y="3735388"/>
          <p14:tracePt t="77265" x="4581525" y="3767138"/>
          <p14:tracePt t="77273" x="4562475" y="3786188"/>
          <p14:tracePt t="77280" x="4543425" y="3811588"/>
          <p14:tracePt t="77287" x="4524375" y="3836988"/>
          <p14:tracePt t="77295" x="4505325" y="3868738"/>
          <p14:tracePt t="77303" x="4492625" y="3887788"/>
          <p14:tracePt t="77307" x="4486275" y="3900488"/>
          <p14:tracePt t="77310" x="4486275" y="3906838"/>
          <p14:tracePt t="77314" x="4479925" y="3913188"/>
          <p14:tracePt t="77321" x="4479925" y="3919538"/>
          <p14:tracePt t="77325" x="4479925" y="3925888"/>
          <p14:tracePt t="77329" x="4473575" y="3925888"/>
          <p14:tracePt t="79756" x="4473575" y="3938588"/>
          <p14:tracePt t="79762" x="4467225" y="3943350"/>
          <p14:tracePt t="79770" x="4460875" y="3962400"/>
          <p14:tracePt t="79775" x="4454525" y="3981450"/>
          <p14:tracePt t="79781" x="4448175" y="3987800"/>
          <p14:tracePt t="79788" x="4441825" y="4000500"/>
          <p14:tracePt t="79793" x="4441825" y="4006850"/>
          <p14:tracePt t="79882" x="4441825" y="4000500"/>
          <p14:tracePt t="80025" x="4435475" y="4000500"/>
          <p14:tracePt t="80032" x="4429125" y="4013200"/>
          <p14:tracePt t="80041" x="4416425" y="4051300"/>
          <p14:tracePt t="80047" x="4405313" y="4070350"/>
          <p14:tracePt t="80056" x="4392613" y="4108450"/>
          <p14:tracePt t="80062" x="4379913" y="4121150"/>
          <p14:tracePt t="80070" x="4367213" y="4140200"/>
          <p14:tracePt t="80075" x="4360863" y="4152900"/>
          <p14:tracePt t="80080" x="4354513" y="4159250"/>
          <p14:tracePt t="80089" x="4354513" y="4165600"/>
          <p14:tracePt t="80183" x="4348163" y="4165600"/>
          <p14:tracePt t="80188" x="4341813" y="4165600"/>
          <p14:tracePt t="80204" x="4316413" y="4121150"/>
          <p14:tracePt t="80216" x="4284663" y="4070350"/>
          <p14:tracePt t="80225" x="4278313" y="4044950"/>
          <p14:tracePt t="80231" x="4259263" y="4025900"/>
          <p14:tracePt t="80236" x="4252913" y="4013200"/>
          <p14:tracePt t="80247" x="4227513" y="3987800"/>
          <p14:tracePt t="80252" x="4221163" y="3975100"/>
          <p14:tracePt t="80259" x="4208463" y="3968750"/>
          <p14:tracePt t="80263" x="4195763" y="3956050"/>
          <p14:tracePt t="80269" x="4176713" y="3943350"/>
          <p14:tracePt t="80275" x="4164013" y="3932238"/>
          <p14:tracePt t="80279" x="4144963" y="3925888"/>
          <p14:tracePt t="80283" x="4132263" y="3919538"/>
          <p14:tracePt t="80292" x="4100513" y="3894138"/>
          <p14:tracePt t="80296" x="4087813" y="3881438"/>
          <p14:tracePt t="80303" x="4070350" y="3881438"/>
          <p14:tracePt t="80307" x="4057650" y="3875088"/>
          <p14:tracePt t="80311" x="4051300" y="3875088"/>
          <p14:tracePt t="80358" x="4044950" y="3875088"/>
          <p14:tracePt t="80374" x="4025900" y="3868738"/>
          <p14:tracePt t="80384" x="4013200" y="3868738"/>
          <p14:tracePt t="80389" x="4000500" y="3868738"/>
          <p14:tracePt t="80393" x="3994150" y="3862388"/>
          <p14:tracePt t="80399" x="3981450" y="3862388"/>
          <p14:tracePt t="80401" x="3975100" y="3856038"/>
          <p14:tracePt t="80413" x="3962400" y="3849688"/>
          <p14:tracePt t="80419" x="3956050" y="3843338"/>
          <p14:tracePt t="80424" x="3937000" y="3836988"/>
          <p14:tracePt t="80430" x="3924300" y="3836988"/>
          <p14:tracePt t="80436" x="3917950" y="3830638"/>
          <p14:tracePt t="80445" x="3905250" y="3817938"/>
          <p14:tracePt t="80448" x="3905250" y="3811588"/>
          <p14:tracePt t="80454" x="3898900" y="3798888"/>
          <p14:tracePt t="80463" x="3892550" y="3798888"/>
          <p14:tracePt t="80469" x="3886200" y="3773488"/>
          <p14:tracePt t="80473" x="3886200" y="3767138"/>
          <p14:tracePt t="80479" x="3886200" y="3748088"/>
          <p14:tracePt t="80485" x="3886200" y="3716338"/>
          <p14:tracePt t="80488" x="3886200" y="3697288"/>
          <p14:tracePt t="80494" x="3879850" y="3665538"/>
          <p14:tracePt t="80497" x="3879850" y="3646488"/>
          <p14:tracePt t="80500" x="3879850" y="3608388"/>
          <p14:tracePt t="80503" x="3879850" y="3590925"/>
          <p14:tracePt t="80512" x="3886200" y="3540125"/>
          <p14:tracePt t="80518" x="3886200" y="3489325"/>
          <p14:tracePt t="80525" x="3892550" y="3438525"/>
          <p14:tracePt t="80530" x="3898900" y="3400425"/>
          <p14:tracePt t="80534" x="3898900" y="3375025"/>
          <p14:tracePt t="80543" x="3898900" y="3311525"/>
          <p14:tracePt t="80548" x="3905250" y="3267075"/>
          <p14:tracePt t="80554" x="3911600" y="3230563"/>
          <p14:tracePt t="80558" x="3911600" y="3192463"/>
          <p14:tracePt t="80563" x="3911600" y="3154363"/>
          <p14:tracePt t="80567" x="3917950" y="3135313"/>
          <p14:tracePt t="80574" x="3917950" y="3071813"/>
          <p14:tracePt t="80579" x="3917950" y="3033713"/>
          <p14:tracePt t="80585" x="3917950" y="3001963"/>
          <p14:tracePt t="80590" x="3917950" y="2963863"/>
          <p14:tracePt t="80594" x="3917950" y="2938463"/>
          <p14:tracePt t="80603" x="3917950" y="2889250"/>
          <p14:tracePt t="80608" x="3917950" y="2832100"/>
          <p14:tracePt t="80613" x="3917950" y="2794000"/>
          <p14:tracePt t="80619" x="3917950" y="2768600"/>
          <p14:tracePt t="80623" x="3917950" y="2724150"/>
          <p14:tracePt t="80628" x="3917950" y="2705100"/>
          <p14:tracePt t="80635" x="3917950" y="2679700"/>
          <p14:tracePt t="80639" x="3917950" y="2641600"/>
          <p14:tracePt t="80643" x="3917950" y="2628900"/>
          <p14:tracePt t="80651" x="3917950" y="2622550"/>
          <p14:tracePt t="80658" x="3917950" y="2616200"/>
          <p14:tracePt t="80668" x="3917950" y="2609850"/>
          <p14:tracePt t="80835" x="3917950" y="2603500"/>
          <p14:tracePt t="80844" x="3917950" y="2590800"/>
          <p14:tracePt t="80862" x="3917950" y="2566988"/>
          <p14:tracePt t="80872" x="3917950" y="2547938"/>
          <p14:tracePt t="80884" x="3917950" y="2541588"/>
          <p14:tracePt t="80892" x="3917950" y="2528888"/>
          <p14:tracePt t="80900" x="3917950" y="2509838"/>
          <p14:tracePt t="80905" x="3917950" y="2503488"/>
          <p14:tracePt t="80916" x="3917950" y="2497138"/>
          <p14:tracePt t="80924" x="3917950" y="2490788"/>
          <p14:tracePt t="80935" x="3917950" y="2484438"/>
          <p14:tracePt t="80941" x="3917950" y="2465388"/>
          <p14:tracePt t="80950" x="3917950" y="2459038"/>
          <p14:tracePt t="81028" x="3911600" y="2452688"/>
          <p14:tracePt t="81043" x="3898900" y="2459038"/>
          <p14:tracePt t="81048" x="3892550" y="2465388"/>
          <p14:tracePt t="81052" x="3886200" y="2465388"/>
          <p14:tracePt t="81061" x="3886200" y="2471738"/>
          <p14:tracePt t="81069" x="3879850" y="2471738"/>
          <p14:tracePt t="81157" x="3873500" y="2471738"/>
          <p14:tracePt t="81165" x="3854450" y="2459038"/>
          <p14:tracePt t="81174" x="3841750" y="2439988"/>
          <p14:tracePt t="81180" x="3835400" y="2433638"/>
          <p14:tracePt t="81193" x="3797300" y="2395538"/>
          <p14:tracePt t="81203" x="3771900" y="2382838"/>
          <p14:tracePt t="81208" x="3765550" y="2370138"/>
          <p14:tracePt t="81215" x="3754438" y="2351088"/>
          <p14:tracePt t="81220" x="3735388" y="2344738"/>
          <p14:tracePt t="81226" x="3729038" y="2338388"/>
          <p14:tracePt t="81239" x="3703638" y="2306638"/>
          <p14:tracePt t="81245" x="3697288" y="2300288"/>
          <p14:tracePt t="81252" x="3678238" y="2281238"/>
          <p14:tracePt t="81256" x="3671888" y="2268538"/>
          <p14:tracePt t="81265" x="3652838" y="2255838"/>
          <p14:tracePt t="81271" x="3633788" y="2236788"/>
          <p14:tracePt t="81277" x="3621088" y="2230438"/>
          <p14:tracePt t="81282" x="3595688" y="2206625"/>
          <p14:tracePt t="81286" x="3570288" y="2193925"/>
          <p14:tracePt t="81290" x="3563938" y="2193925"/>
          <p14:tracePt t="81299" x="3532188" y="2187575"/>
          <p14:tracePt t="81303" x="3519488" y="2181225"/>
          <p14:tracePt t="81309" x="3500438" y="2174875"/>
          <p14:tracePt t="81313" x="3487738" y="2174875"/>
          <p14:tracePt t="81317" x="3475038" y="2174875"/>
          <p14:tracePt t="81321" x="3462338" y="2174875"/>
          <p14:tracePt t="81329" x="3436938" y="2174875"/>
          <p14:tracePt t="81334" x="3425825" y="2174875"/>
          <p14:tracePt t="81341" x="3375025" y="2174875"/>
          <p14:tracePt t="81347" x="3324225" y="2174875"/>
          <p14:tracePt t="81352" x="3286125" y="2174875"/>
          <p14:tracePt t="81360" x="3228975" y="2174875"/>
          <p14:tracePt t="81366" x="3171825" y="2168525"/>
          <p14:tracePt t="81373" x="3127375" y="2162175"/>
          <p14:tracePt t="81378" x="3101975" y="2155825"/>
          <p14:tracePt t="81383" x="3052763" y="2143125"/>
          <p14:tracePt t="81391" x="3001963" y="2117725"/>
          <p14:tracePt t="81397" x="2982913" y="2111375"/>
          <p14:tracePt t="81404" x="2944813" y="2085975"/>
          <p14:tracePt t="81408" x="2925763" y="2066925"/>
          <p14:tracePt t="81412" x="2919413" y="2066925"/>
          <p14:tracePt t="81416" x="2913063" y="2054225"/>
          <p14:tracePt t="81423" x="2894013" y="2028825"/>
          <p14:tracePt t="81429" x="2881313" y="2009775"/>
          <p14:tracePt t="81436" x="2874963" y="1990725"/>
          <p14:tracePt t="81440" x="2868613" y="1978025"/>
          <p14:tracePt t="81444" x="2868613" y="1971675"/>
          <p14:tracePt t="81450" x="2862263" y="1952625"/>
          <p14:tracePt t="81456" x="2862263" y="1933575"/>
          <p14:tracePt t="81461" x="2862263" y="1914525"/>
          <p14:tracePt t="81466" x="2862263" y="1878013"/>
          <p14:tracePt t="81470" x="2862263" y="1865313"/>
          <p14:tracePt t="81473" x="2862263" y="1846263"/>
          <p14:tracePt t="81477" x="2862263" y="1833563"/>
          <p14:tracePt t="81490" x="2894013" y="1731963"/>
          <p14:tracePt t="81497" x="2913063" y="1693863"/>
          <p14:tracePt t="81503" x="2951163" y="1636713"/>
          <p14:tracePt t="81507" x="2976563" y="1611313"/>
          <p14:tracePt t="81515" x="3001963" y="1579563"/>
          <p14:tracePt t="81519" x="3059113" y="1530350"/>
          <p14:tracePt t="81523" x="3090863" y="1504950"/>
          <p14:tracePt t="81530" x="3127375" y="1485900"/>
          <p14:tracePt t="81536" x="3190875" y="1460500"/>
          <p14:tracePt t="81540" x="3241675" y="1447800"/>
          <p14:tracePt t="81549" x="3324225" y="1428750"/>
          <p14:tracePt t="81553" x="3381375" y="1422400"/>
          <p14:tracePt t="81560" x="3443288" y="1416050"/>
          <p14:tracePt t="81566" x="3538538" y="1416050"/>
          <p14:tracePt t="81571" x="3608388" y="1416050"/>
          <p14:tracePt t="81577" x="3678238" y="1416050"/>
          <p14:tracePt t="81582" x="3771900" y="1416050"/>
          <p14:tracePt t="81587" x="3835400" y="1428750"/>
          <p14:tracePt t="81594" x="3886200" y="1454150"/>
          <p14:tracePt t="81599" x="3968750" y="1485900"/>
          <p14:tracePt t="81603" x="4013200" y="1511300"/>
          <p14:tracePt t="81612" x="4100513" y="1573213"/>
          <p14:tracePt t="81619" x="4176713" y="1643063"/>
          <p14:tracePt t="81626" x="4265613" y="1738313"/>
          <p14:tracePt t="81632" x="4367213" y="1852613"/>
          <p14:tracePt t="81641" x="4467225" y="1984375"/>
          <p14:tracePt t="81647" x="4587875" y="2181225"/>
          <p14:tracePt t="81654" x="4670425" y="2338388"/>
          <p14:tracePt t="81659" x="4764088" y="2541588"/>
          <p14:tracePt t="81663" x="4802188" y="2641600"/>
          <p14:tracePt t="81666" x="4827588" y="2711450"/>
          <p14:tracePt t="81676" x="4884738" y="2944813"/>
          <p14:tracePt t="81681" x="4903788" y="3078163"/>
          <p14:tracePt t="81687" x="4910138" y="3217863"/>
          <p14:tracePt t="81691" x="4910138" y="3305175"/>
          <p14:tracePt t="81696" x="4910138" y="3406775"/>
          <p14:tracePt t="81703" x="4910138" y="3495675"/>
          <p14:tracePt t="81708" x="4910138" y="3690938"/>
          <p14:tracePt t="81712" x="4903788" y="3760788"/>
          <p14:tracePt t="81718" x="4884738" y="3943350"/>
          <p14:tracePt t="81724" x="4859338" y="4044950"/>
          <p14:tracePt t="81728" x="4840288" y="4133850"/>
          <p14:tracePt t="81736" x="4783138" y="4354513"/>
          <p14:tracePt t="81741" x="4733925" y="4487863"/>
          <p14:tracePt t="81747" x="4702175" y="4595813"/>
          <p14:tracePt t="81752" x="4638675" y="4714875"/>
          <p14:tracePt t="81756" x="4594225" y="4772025"/>
          <p14:tracePt t="81760" x="4562475" y="4810125"/>
          <p14:tracePt t="81770" x="4454525" y="4943475"/>
          <p14:tracePt t="81775" x="4373563" y="5011738"/>
          <p14:tracePt t="81782" x="4310063" y="5049838"/>
          <p14:tracePt t="81786" x="4233863" y="5100638"/>
          <p14:tracePt t="81790" x="4183063" y="5119688"/>
          <p14:tracePt t="81798" x="4119563" y="5138738"/>
          <p14:tracePt t="81803" x="4019550" y="5151438"/>
          <p14:tracePt t="81807" x="3981450" y="5157788"/>
          <p14:tracePt t="81814" x="3898900" y="5157788"/>
          <p14:tracePt t="81818" x="3841750" y="5157788"/>
          <p14:tracePt t="81822" x="3790950" y="5145088"/>
          <p14:tracePt t="81831" x="3684588" y="5094288"/>
          <p14:tracePt t="81837" x="3582988" y="5056188"/>
          <p14:tracePt t="81843" x="3481388" y="5018088"/>
          <p14:tracePt t="81849" x="3362325" y="4962525"/>
          <p14:tracePt t="81853" x="3273425" y="4911725"/>
          <p14:tracePt t="81861" x="3165475" y="4854575"/>
          <p14:tracePt t="81866" x="3008313" y="4772025"/>
          <p14:tracePt t="81871" x="2906713" y="4714875"/>
          <p14:tracePt t="81877" x="2811463" y="4657725"/>
          <p14:tracePt t="81882" x="2724150" y="4602163"/>
          <p14:tracePt t="81887" x="2660650" y="4557713"/>
          <p14:tracePt t="81896" x="2571750" y="4481513"/>
          <p14:tracePt t="81901" x="2527300" y="4424363"/>
          <p14:tracePt t="81908" x="2508250" y="4373563"/>
          <p14:tracePt t="81913" x="2489200" y="4335463"/>
          <p14:tracePt t="81917" x="2482850" y="4286250"/>
          <p14:tracePt t="81927" x="2470150" y="4191000"/>
          <p14:tracePt t="81933" x="2470150" y="4108450"/>
          <p14:tracePt t="81941" x="2470150" y="3987800"/>
          <p14:tracePt t="81948" x="2470150" y="3868738"/>
          <p14:tracePt t="81958" x="2495550" y="3709988"/>
          <p14:tracePt t="81964" x="2527300" y="3590925"/>
          <p14:tracePt t="81970" x="2552700" y="3502025"/>
          <p14:tracePt t="81975" x="2571750" y="3413125"/>
          <p14:tracePt t="81980" x="2584450" y="3355975"/>
          <p14:tracePt t="81987" x="2622550" y="3230563"/>
          <p14:tracePt t="81993" x="2641600" y="3154363"/>
          <p14:tracePt t="82000" x="2673350" y="3065463"/>
          <p14:tracePt t="82007" x="2717800" y="2944813"/>
          <p14:tracePt t="82014" x="2749550" y="2863850"/>
          <p14:tracePt t="82021" x="2786063" y="2762250"/>
          <p14:tracePt t="82027" x="2817813" y="2698750"/>
          <p14:tracePt t="82033" x="2874963" y="2609850"/>
          <p14:tracePt t="82037" x="2906713" y="2554288"/>
          <p14:tracePt t="82041" x="2938463" y="2509838"/>
          <p14:tracePt t="82050" x="2989263" y="2452688"/>
          <p14:tracePt t="82055" x="3078163" y="2344738"/>
          <p14:tracePt t="82061" x="3127375" y="2281238"/>
          <p14:tracePt t="82068" x="3228975" y="2206625"/>
          <p14:tracePt t="82074" x="3292475" y="2162175"/>
          <p14:tracePt t="82083" x="3400425" y="2098675"/>
          <p14:tracePt t="82088" x="3481388" y="2066925"/>
          <p14:tracePt t="82095" x="3544888" y="2047875"/>
          <p14:tracePt t="82100" x="3646488" y="2035175"/>
          <p14:tracePt t="82105" x="3722688" y="2028825"/>
          <p14:tracePt t="82116" x="3854450" y="2028825"/>
          <p14:tracePt t="82122" x="4019550" y="2028825"/>
          <p14:tracePt t="82131" x="4183063" y="2060575"/>
          <p14:tracePt t="82136" x="4310063" y="2092325"/>
          <p14:tracePt t="82147" x="4492625" y="2155825"/>
          <p14:tracePt t="82154" x="4657725" y="2219325"/>
          <p14:tracePt t="82162" x="4795838" y="2300288"/>
          <p14:tracePt t="82168" x="4935538" y="2414588"/>
          <p14:tracePt t="82176" x="5062538" y="2547938"/>
          <p14:tracePt t="82181" x="5168900" y="2679700"/>
          <p14:tracePt t="82189" x="5251450" y="2806700"/>
          <p14:tracePt t="82196" x="5365750" y="3014663"/>
          <p14:tracePt t="82203" x="5516563" y="3286125"/>
          <p14:tracePt t="82209" x="5611813" y="3514725"/>
          <p14:tracePt t="82214" x="5649913" y="3633788"/>
          <p14:tracePt t="82220" x="5707063" y="3856038"/>
          <p14:tracePt t="82225" x="5730875" y="3987800"/>
          <p14:tracePt t="82230" x="5730875" y="4114800"/>
          <p14:tracePt t="82239" x="5730875" y="4297363"/>
          <p14:tracePt t="82244" x="5713413" y="4379913"/>
          <p14:tracePt t="82251" x="5649913" y="4532313"/>
          <p14:tracePt t="82257" x="5567363" y="4638675"/>
          <p14:tracePt t="82261" x="5529263" y="4676775"/>
          <p14:tracePt t="82271" x="5359400" y="4803775"/>
          <p14:tracePt t="82275" x="5245100" y="4854575"/>
          <p14:tracePt t="82282" x="5137150" y="4879975"/>
          <p14:tracePt t="82288" x="4986338" y="4892675"/>
          <p14:tracePt t="82293" x="4827588" y="4892675"/>
          <p14:tracePt t="82303" x="4625975" y="4886325"/>
          <p14:tracePt t="82308" x="4398963" y="4841875"/>
          <p14:tracePt t="82317" x="4214813" y="4797425"/>
          <p14:tracePt t="82321" x="4013200" y="4733925"/>
          <p14:tracePt t="82327" x="3860800" y="4689475"/>
          <p14:tracePt t="82335" x="3678238" y="4608513"/>
          <p14:tracePt t="82341" x="3557588" y="4557713"/>
          <p14:tracePt t="82350" x="3449638" y="4494213"/>
          <p14:tracePt t="82355" x="3400425" y="4449763"/>
          <p14:tracePt t="82363" x="3362325" y="4430713"/>
          <p14:tracePt t="82368" x="3349625" y="4411663"/>
          <p14:tracePt t="82373" x="3349625" y="4405313"/>
          <p14:tracePt t="82377" x="3343275" y="4405313"/>
          <p14:tracePt t="84314" x="3362325" y="4405313"/>
          <p14:tracePt t="84320" x="3381375" y="4405313"/>
          <p14:tracePt t="84329" x="3400425" y="4405313"/>
          <p14:tracePt t="84335" x="3413125" y="4405313"/>
          <p14:tracePt t="84340" x="3425825" y="4405313"/>
          <p14:tracePt t="84348" x="3436938" y="4405313"/>
          <p14:tracePt t="84357" x="3449638" y="4405313"/>
          <p14:tracePt t="84363" x="3455988" y="4405313"/>
          <p14:tracePt t="84368" x="3462338" y="4405313"/>
          <p14:tracePt t="84377" x="3468688" y="4405313"/>
          <p14:tracePt t="84566" x="3481388" y="4405313"/>
          <p14:tracePt t="84572" x="3494088" y="4405313"/>
          <p14:tracePt t="84588" x="3570288" y="4398963"/>
          <p14:tracePt t="84599" x="3595688" y="4392613"/>
          <p14:tracePt t="84606" x="3602038" y="4386263"/>
          <p14:tracePt t="84613" x="3608388" y="4386263"/>
          <p14:tracePt t="84618" x="3608388" y="4373563"/>
          <p14:tracePt t="84626" x="3608388" y="4367213"/>
          <p14:tracePt t="84641" x="3608388" y="4360863"/>
          <p14:tracePt t="84677" x="3602038" y="4360863"/>
          <p14:tracePt t="84681" x="3595688" y="4360863"/>
          <p14:tracePt t="84689" x="3582988" y="4360863"/>
          <p14:tracePt t="84694" x="3576638" y="4360863"/>
          <p14:tracePt t="84698" x="3570288" y="4367213"/>
          <p14:tracePt t="84707" x="3557588" y="4379913"/>
          <p14:tracePt t="84711" x="3544888" y="4386263"/>
          <p14:tracePt t="84718" x="3532188" y="4392613"/>
          <p14:tracePt t="84723" x="3525838" y="4392613"/>
          <p14:tracePt t="84736" x="3494088" y="4418013"/>
          <p14:tracePt t="84743" x="3481388" y="4424363"/>
          <p14:tracePt t="84749" x="3475038" y="4430713"/>
          <p14:tracePt t="84756" x="3468688" y="4437063"/>
          <p14:tracePt t="84760" x="3462338" y="4437063"/>
          <p14:tracePt t="84768" x="3436938" y="4456113"/>
          <p14:tracePt t="84772" x="3430588" y="4456113"/>
          <p14:tracePt t="84776" x="3425825" y="4462463"/>
          <p14:tracePt t="84783" x="3413125" y="4462463"/>
          <p14:tracePt t="84788" x="3394075" y="4475163"/>
          <p14:tracePt t="84792" x="3394075" y="4481513"/>
          <p14:tracePt t="84798" x="3387725" y="4481513"/>
          <p14:tracePt t="84802" x="3368675" y="4487863"/>
          <p14:tracePt t="84805" x="3362325" y="4494213"/>
          <p14:tracePt t="84808" x="3355975" y="4500563"/>
          <p14:tracePt t="84814" x="3349625" y="4506913"/>
          <p14:tracePt t="84817" x="3343275" y="4519613"/>
          <p14:tracePt t="84821" x="3330575" y="4519613"/>
          <p14:tracePt t="84829" x="3317875" y="4532313"/>
          <p14:tracePt t="84834" x="3311525" y="4545013"/>
          <p14:tracePt t="84837" x="3292475" y="4557713"/>
          <p14:tracePt t="84843" x="3286125" y="4564063"/>
          <p14:tracePt t="84848" x="3267075" y="4576763"/>
          <p14:tracePt t="84852" x="3267075" y="4583113"/>
          <p14:tracePt t="84856" x="3260725" y="4589463"/>
          <p14:tracePt t="84865" x="3254375" y="4595813"/>
          <p14:tracePt t="84906" x="3248025" y="4595813"/>
          <p14:tracePt t="84911" x="3235325" y="4595813"/>
          <p14:tracePt t="84916" x="3216275" y="4602163"/>
          <p14:tracePt t="84924" x="3209925" y="4602163"/>
          <p14:tracePt t="84931" x="3190875" y="4602163"/>
          <p14:tracePt t="84941" x="3159125" y="4602163"/>
          <p14:tracePt t="84946" x="3140075" y="4602163"/>
          <p14:tracePt t="84951" x="3127375" y="4602163"/>
          <p14:tracePt t="84956" x="3101975" y="4602163"/>
          <p14:tracePt t="84962" x="3097213" y="4602163"/>
          <p14:tracePt t="84970" x="3084513" y="4602163"/>
          <p14:tracePt t="84975" x="3078163" y="4602163"/>
          <p14:tracePt t="84979" x="3071813" y="4602163"/>
          <p14:tracePt t="84986" x="3059113" y="4602163"/>
          <p14:tracePt t="84995" x="3052763" y="4602163"/>
          <p14:tracePt t="85070" x="3046413" y="4602163"/>
          <p14:tracePt t="85118" x="3046413" y="4608513"/>
          <p14:tracePt t="85129" x="3052763" y="4614863"/>
          <p14:tracePt t="85134" x="3052763" y="4621213"/>
          <p14:tracePt t="85215" x="3052763" y="4608513"/>
          <p14:tracePt t="85223" x="3033713" y="4589463"/>
          <p14:tracePt t="85229" x="3027363" y="4576763"/>
          <p14:tracePt t="85473" x="3040063" y="4576763"/>
          <p14:tracePt t="85479" x="3052763" y="4576763"/>
          <p14:tracePt t="85487" x="3090863" y="4576763"/>
          <p14:tracePt t="85495" x="3152775" y="4576763"/>
          <p14:tracePt t="85506" x="3228975" y="4602163"/>
          <p14:tracePt t="85516" x="3267075" y="4608513"/>
          <p14:tracePt t="85537" x="3330575" y="4608513"/>
          <p14:tracePt t="85543" x="3468688" y="4608513"/>
          <p14:tracePt t="85553" x="3595688" y="4602163"/>
          <p14:tracePt t="85559" x="3754438" y="4589463"/>
          <p14:tracePt t="85566" x="3860800" y="4564063"/>
          <p14:tracePt t="85573" x="4000500" y="4532313"/>
          <p14:tracePt t="85577" x="4064000" y="4519613"/>
          <p14:tracePt t="85582" x="4076700" y="4513263"/>
          <p14:tracePt t="85631" x="4064000" y="4513263"/>
          <p14:tracePt t="85636" x="4044950" y="4506913"/>
          <p14:tracePt t="85644" x="4019550" y="4500563"/>
          <p14:tracePt t="85650" x="4000500" y="4494213"/>
          <p14:tracePt t="85655" x="3994150" y="4494213"/>
          <p14:tracePt t="85668" x="3987800" y="4487863"/>
          <p14:tracePt t="85678" x="3987800" y="4481513"/>
          <p14:tracePt t="85682" x="3981450" y="4481513"/>
          <p14:tracePt t="85686" x="3975100" y="4475163"/>
          <p14:tracePt t="85698" x="3975100" y="4468813"/>
          <p14:tracePt t="85742" x="3968750" y="4468813"/>
          <p14:tracePt t="85745" x="3962400" y="4468813"/>
          <p14:tracePt t="85751" x="3949700" y="4468813"/>
          <p14:tracePt t="85757" x="3943350" y="4468813"/>
          <p14:tracePt t="85760" x="3937000" y="4475163"/>
          <p14:tracePt t="85765" x="3930650" y="4481513"/>
          <p14:tracePt t="85767" x="3924300" y="4481513"/>
          <p14:tracePt t="85774" x="3911600" y="4487863"/>
          <p14:tracePt t="85818" x="3905250" y="4487863"/>
          <p14:tracePt t="85823" x="3898900" y="4487863"/>
          <p14:tracePt t="85840" x="3886200" y="4468813"/>
          <p14:tracePt t="85847" x="3873500" y="4456113"/>
          <p14:tracePt t="85856" x="3867150" y="4430713"/>
          <p14:tracePt t="85862" x="3860800" y="4418013"/>
          <p14:tracePt t="85869" x="3848100" y="4411663"/>
          <p14:tracePt t="85882" x="3841750" y="4398963"/>
          <p14:tracePt t="85901" x="3829050" y="4386263"/>
          <p14:tracePt t="85980" x="3829050" y="4379913"/>
          <p14:tracePt t="85987" x="3822700" y="4379913"/>
          <p14:tracePt t="85994" x="3810000" y="4379913"/>
          <p14:tracePt t="86001" x="3803650" y="4379913"/>
          <p14:tracePt t="86013" x="3790950" y="4379913"/>
          <p14:tracePt t="86022" x="3784600" y="4379913"/>
          <p14:tracePt t="86027" x="3778250" y="4379913"/>
          <p14:tracePt t="86090" x="3771900" y="4379913"/>
          <p14:tracePt t="86096" x="3765550" y="4379913"/>
          <p14:tracePt t="86105" x="3754438" y="4379913"/>
          <p14:tracePt t="86112" x="3748088" y="4379913"/>
          <p14:tracePt t="86123" x="3735388" y="4379913"/>
          <p14:tracePt t="86130" x="3722688" y="4379913"/>
          <p14:tracePt t="86139" x="3716338" y="4379913"/>
          <p14:tracePt t="86152" x="3709988" y="4379913"/>
          <p14:tracePt t="86312" x="3703638" y="4379913"/>
          <p14:tracePt t="86323" x="3697288" y="4379913"/>
          <p14:tracePt t="86330" x="3690938" y="4379913"/>
          <p14:tracePt t="86338" x="3678238" y="4386263"/>
          <p14:tracePt t="86347" x="3678238" y="4392613"/>
          <p14:tracePt t="86355" x="3665538" y="4405313"/>
          <p14:tracePt t="86360" x="3659188" y="4411663"/>
          <p14:tracePt t="86364" x="3652838" y="4411663"/>
          <p14:tracePt t="86371" x="3646488" y="4418013"/>
          <p14:tracePt t="86375" x="3640138" y="4418013"/>
          <p14:tracePt t="86379" x="3640138" y="4424363"/>
          <p14:tracePt t="86386" x="3633788" y="4424363"/>
          <p14:tracePt t="86487" x="3627438" y="4424363"/>
          <p14:tracePt t="86498" x="3627438" y="4418013"/>
          <p14:tracePt t="86510" x="3621088" y="4411663"/>
          <p14:tracePt t="86521" x="3621088" y="4398963"/>
          <p14:tracePt t="86534" x="3621088" y="4392613"/>
          <p14:tracePt t="86552" x="3621088" y="4386263"/>
          <p14:tracePt t="86643" x="3614738" y="4386263"/>
          <p14:tracePt t="86736" x="3608388" y="4386263"/>
          <p14:tracePt t="86974" x="3602038" y="4398963"/>
          <p14:tracePt t="86980" x="3602038" y="4405313"/>
          <p14:tracePt t="86985" x="3595688" y="4418013"/>
          <p14:tracePt t="86997" x="3595688" y="4424363"/>
          <p14:tracePt t="87006" x="3589338" y="4437063"/>
          <p14:tracePt t="87013" x="3589338" y="4443413"/>
          <p14:tracePt t="87018" x="3589338" y="4456113"/>
          <p14:tracePt t="87024" x="3582988" y="4462463"/>
          <p14:tracePt t="87031" x="3576638" y="4468813"/>
          <p14:tracePt t="87754" x="3576638" y="4462463"/>
          <p14:tracePt t="87759" x="3576638" y="4456113"/>
          <p14:tracePt t="87769" x="3576638" y="4437063"/>
          <p14:tracePt t="87773" x="3576638" y="4430713"/>
          <p14:tracePt t="87790" x="3576638" y="4424363"/>
          <p14:tracePt t="88058" x="3576638" y="4437063"/>
          <p14:tracePt t="88066" x="3582988" y="4437063"/>
          <p14:tracePt t="88071" x="3582988" y="4462463"/>
          <p14:tracePt t="88085" x="3582988" y="4468813"/>
          <p14:tracePt t="88147" x="3582988" y="4456113"/>
          <p14:tracePt t="88153" x="3589338" y="4443413"/>
          <p14:tracePt t="88162" x="3595688" y="4430713"/>
          <p14:tracePt t="88169" x="3595688" y="4418013"/>
          <p14:tracePt t="88178" x="3602038" y="4405313"/>
          <p14:tracePt t="88184" x="3602038" y="4398963"/>
          <p14:tracePt t="88469" x="3608388" y="4398963"/>
          <p14:tracePt t="89224" x="3608388" y="4392613"/>
          <p14:tracePt t="89397" x="3608388" y="4398963"/>
          <p14:tracePt t="89405" x="3608388" y="4405313"/>
          <p14:tracePt t="89417" x="3614738" y="4411663"/>
          <p14:tracePt t="89486" x="3621088" y="4411663"/>
          <p14:tracePt t="89504" x="3621088" y="4405313"/>
          <p14:tracePt t="89657" x="3621088" y="4411663"/>
          <p14:tracePt t="89664" x="3621088" y="4424363"/>
          <p14:tracePt t="89675" x="3621088" y="4443413"/>
          <p14:tracePt t="89681" x="3614738" y="4456113"/>
          <p14:tracePt t="89690" x="3614738" y="4468813"/>
          <p14:tracePt t="89694" x="3608388" y="4468813"/>
          <p14:tracePt t="89711" x="3608388" y="4481513"/>
          <p14:tracePt t="89873" x="3608388" y="4468813"/>
          <p14:tracePt t="89880" x="3608388" y="4449763"/>
          <p14:tracePt t="89890" x="3608388" y="4443413"/>
          <p14:tracePt t="89900" x="3608388" y="4430713"/>
          <p14:tracePt t="89943" x="3602038" y="4430713"/>
          <p14:tracePt t="89952" x="3595688" y="4449763"/>
          <p14:tracePt t="89960" x="3595688" y="4475163"/>
          <p14:tracePt t="89967" x="3595688" y="4500563"/>
          <p14:tracePt t="89974" x="3595688" y="4525963"/>
          <p14:tracePt t="89979" x="3589338" y="4532313"/>
          <p14:tracePt t="89985" x="3582988" y="4545013"/>
          <p14:tracePt t="89988" x="3582988" y="4557713"/>
          <p14:tracePt t="89991" x="3582988" y="4564063"/>
          <p14:tracePt t="89999" x="3582988" y="4570413"/>
          <p14:tracePt t="90079" x="3582988" y="4564063"/>
          <p14:tracePt t="90084" x="3582988" y="4557713"/>
          <p14:tracePt t="90088" x="3582988" y="4551363"/>
          <p14:tracePt t="90126" x="3582988" y="4545013"/>
          <p14:tracePt t="90146" x="3582988" y="4538663"/>
          <p14:tracePt t="90161" x="3582988" y="4532313"/>
          <p14:tracePt t="90167" x="3582988" y="4525963"/>
          <p14:tracePt t="90186" x="3576638" y="4513263"/>
          <p14:tracePt t="90192" x="3576638" y="4506913"/>
          <p14:tracePt t="90205" x="3570288" y="4506913"/>
          <p14:tracePt t="90226" x="3563938" y="4500563"/>
          <p14:tracePt t="90233" x="3551238" y="4481513"/>
          <p14:tracePt t="90240" x="3538538" y="4456113"/>
          <p14:tracePt t="90245" x="3500438" y="4424363"/>
          <p14:tracePt t="90256" x="3475038" y="4392613"/>
          <p14:tracePt t="90260" x="3468688" y="4392613"/>
          <p14:tracePt t="90270" x="3462338" y="4386263"/>
          <p14:tracePt t="90919" x="3455988" y="4386263"/>
          <p14:tracePt t="90936" x="3455988" y="4392613"/>
          <p14:tracePt t="91013" x="3449638" y="4392613"/>
          <p14:tracePt t="91181" x="3443288" y="4392613"/>
          <p14:tracePt t="91187" x="3436938" y="4405313"/>
          <p14:tracePt t="91195" x="3425825" y="4418013"/>
          <p14:tracePt t="91201" x="3425825" y="4424363"/>
          <p14:tracePt t="91210" x="3413125" y="4456113"/>
          <p14:tracePt t="91217" x="3406775" y="4468813"/>
          <p14:tracePt t="91226" x="3394075" y="4494213"/>
          <p14:tracePt t="91232" x="3387725" y="4500563"/>
          <p14:tracePt t="91237" x="3381375" y="4519613"/>
          <p14:tracePt t="91249" x="3368675" y="4538663"/>
          <p14:tracePt t="91257" x="3368675" y="4551363"/>
          <p14:tracePt t="91262" x="3362325" y="4557713"/>
          <p14:tracePt t="91434" x="3362325" y="4551363"/>
          <p14:tracePt t="91442" x="3362325" y="4538663"/>
          <p14:tracePt t="91534" x="3362325" y="4545013"/>
          <p14:tracePt t="91542" x="3362325" y="4551363"/>
          <p14:tracePt t="91643" x="3362325" y="4545013"/>
          <p14:tracePt t="91652" x="3362325" y="4538663"/>
          <p14:tracePt t="91797" x="3362325" y="4551363"/>
          <p14:tracePt t="91803" x="3355975" y="4557713"/>
          <p14:tracePt t="91811" x="3349625" y="4589463"/>
          <p14:tracePt t="91817" x="3349625" y="4614863"/>
          <p14:tracePt t="91830" x="3330575" y="4664075"/>
          <p14:tracePt t="91839" x="3324225" y="4702175"/>
          <p14:tracePt t="91845" x="3311525" y="4714875"/>
          <p14:tracePt t="91853" x="3311525" y="4733925"/>
          <p14:tracePt t="91858" x="3305175" y="4740275"/>
          <p14:tracePt t="91927" x="3305175" y="4727575"/>
          <p14:tracePt t="91935" x="3305175" y="4702175"/>
          <p14:tracePt t="91942" x="3305175" y="4664075"/>
          <p14:tracePt t="91952" x="3305175" y="4638675"/>
          <p14:tracePt t="91958" x="3305175" y="4627563"/>
          <p14:tracePt t="91968" x="3305175" y="4621213"/>
          <p14:tracePt t="92138" x="3305175" y="4632325"/>
          <p14:tracePt t="92142" x="3305175" y="4638675"/>
          <p14:tracePt t="92147" x="3305175" y="4651375"/>
          <p14:tracePt t="92160" x="3305175" y="4657725"/>
          <p14:tracePt t="92170" x="3298825" y="4664075"/>
          <p14:tracePt t="92175" x="3298825" y="4670425"/>
          <p14:tracePt t="92182" x="3292475" y="4676775"/>
          <p14:tracePt t="92186" x="3292475" y="4683125"/>
          <p14:tracePt t="92194" x="3286125" y="4689475"/>
          <p14:tracePt t="92351" x="3286125" y="4683125"/>
          <p14:tracePt t="92357" x="3286125" y="4676775"/>
          <p14:tracePt t="92363" x="3286125" y="4664075"/>
          <p14:tracePt t="92371" x="3286125" y="4651375"/>
          <p14:tracePt t="92379" x="3286125" y="4645025"/>
          <p14:tracePt t="92389" x="3286125" y="4638675"/>
          <p14:tracePt t="92494" x="3286125" y="4645025"/>
          <p14:tracePt t="92505" x="3286125" y="4657725"/>
          <p14:tracePt t="92514" x="3286125" y="4695825"/>
          <p14:tracePt t="92519" x="3286125" y="4714875"/>
          <p14:tracePt t="92524" x="3286125" y="4721225"/>
          <p14:tracePt t="92534" x="3286125" y="4740275"/>
          <p14:tracePt t="92541" x="3286125" y="4759325"/>
          <p14:tracePt t="92547" x="3286125" y="4784725"/>
          <p14:tracePt t="92553" x="3286125" y="4797425"/>
          <p14:tracePt t="92562" x="3279775" y="4816475"/>
          <p14:tracePt t="92568" x="3273425" y="4835525"/>
          <p14:tracePt t="92572" x="3273425" y="4848225"/>
          <p14:tracePt t="92579" x="3273425" y="4860925"/>
          <p14:tracePt t="92591" x="3273425" y="4867275"/>
          <p14:tracePt t="92597" x="3273425" y="4879975"/>
          <p14:tracePt t="92603" x="3267075" y="4899025"/>
          <p14:tracePt t="92610" x="3267075" y="4905375"/>
          <p14:tracePt t="92616" x="3267075" y="4911725"/>
          <p14:tracePt t="92624" x="3267075" y="4918075"/>
          <p14:tracePt t="92632" x="3267075" y="4924425"/>
          <p14:tracePt t="93120" x="3267075" y="4918075"/>
          <p14:tracePt t="93130" x="3267075" y="4911725"/>
          <p14:tracePt t="93137" x="3267075" y="4905375"/>
          <p14:tracePt t="93146" x="3267075" y="4899025"/>
          <p14:tracePt t="93151" x="3267075" y="4892675"/>
          <p14:tracePt t="93158" x="3273425" y="4886325"/>
          <p14:tracePt t="93175" x="3273425" y="4873625"/>
          <p14:tracePt t="93402" x="3279775" y="4873625"/>
          <p14:tracePt t="93416" x="3279775" y="4860925"/>
          <p14:tracePt t="93421" x="3286125" y="4860925"/>
          <p14:tracePt t="93508" x="3286125" y="4873625"/>
          <p14:tracePt t="93514" x="3286125" y="4886325"/>
          <p14:tracePt t="93522" x="3286125" y="4899025"/>
          <p14:tracePt t="93529" x="3286125" y="4918075"/>
          <p14:tracePt t="93538" x="3286125" y="4924425"/>
          <p14:tracePt t="93543" x="3286125" y="4930775"/>
          <p14:tracePt t="93633" x="3286125" y="4924425"/>
          <p14:tracePt t="93639" x="3286125" y="4892675"/>
          <p14:tracePt t="93648" x="3298825" y="4860925"/>
          <p14:tracePt t="93654" x="3298825" y="4835525"/>
          <p14:tracePt t="93659" x="3305175" y="4816475"/>
          <p14:tracePt t="93666" x="3311525" y="4778375"/>
          <p14:tracePt t="93671" x="3317875" y="4759325"/>
          <p14:tracePt t="93677" x="3324225" y="4746625"/>
          <p14:tracePt t="93681" x="3324225" y="4733925"/>
          <p14:tracePt t="93685" x="3330575" y="4721225"/>
          <p14:tracePt t="93696" x="3330575" y="4714875"/>
          <p14:tracePt t="93701" x="3336925" y="4702175"/>
          <p14:tracePt t="93707" x="3336925" y="4695825"/>
          <p14:tracePt t="93847" x="3336925" y="4702175"/>
          <p14:tracePt t="93855" x="3336925" y="4714875"/>
          <p14:tracePt t="93861" x="3336925" y="4721225"/>
          <p14:tracePt t="93887" x="3336925" y="4727575"/>
          <p14:tracePt t="94301" x="3330575" y="4727575"/>
          <p14:tracePt t="94310" x="3311525" y="4702175"/>
          <p14:tracePt t="94317" x="3279775" y="4676775"/>
          <p14:tracePt t="94326" x="3216275" y="4627563"/>
          <p14:tracePt t="94333" x="3108325" y="4583113"/>
          <p14:tracePt t="94346" x="2868613" y="4545013"/>
          <p14:tracePt t="94356" x="2692400" y="4506913"/>
          <p14:tracePt t="94364" x="2508250" y="4462463"/>
          <p14:tracePt t="94372" x="2408238" y="4437063"/>
          <p14:tracePt t="94377" x="2363788" y="4418013"/>
          <p14:tracePt t="94381" x="2344738" y="4411663"/>
          <p14:tracePt t="94388" x="2338388" y="4405313"/>
          <p14:tracePt t="94432" x="2338388" y="4392613"/>
          <p14:tracePt t="94438" x="2338388" y="4386263"/>
          <p14:tracePt t="94452" x="2363788" y="4373563"/>
          <p14:tracePt t="94463" x="2376488" y="4354513"/>
          <p14:tracePt t="94471" x="2382838" y="4348163"/>
          <p14:tracePt t="94480" x="2414588" y="4335463"/>
          <p14:tracePt t="94487" x="2433638" y="4316413"/>
          <p14:tracePt t="94495" x="2457450" y="4310063"/>
          <p14:tracePt t="94502" x="2470150" y="4303713"/>
          <p14:tracePt t="94506" x="2501900" y="4297363"/>
          <p14:tracePt t="94513" x="2533650" y="4297363"/>
          <p14:tracePt t="94517" x="2546350" y="4297363"/>
          <p14:tracePt t="94521" x="2597150" y="4297363"/>
          <p14:tracePt t="94527" x="2635250" y="4297363"/>
          <p14:tracePt t="94531" x="2654300" y="4297363"/>
          <p14:tracePt t="94534" x="2673350" y="4297363"/>
          <p14:tracePt t="94538" x="2711450" y="4297363"/>
          <p14:tracePt t="94545" x="2755900" y="4297363"/>
          <p14:tracePt t="94549" x="2786063" y="4303713"/>
          <p14:tracePt t="94555" x="2824163" y="4310063"/>
          <p14:tracePt t="94559" x="2855913" y="4322763"/>
          <p14:tracePt t="94563" x="2887663" y="4335463"/>
          <p14:tracePt t="94566" x="2894013" y="4335463"/>
          <p14:tracePt t="94574" x="2938463" y="4354513"/>
          <p14:tracePt t="94578" x="2963863" y="4360863"/>
          <p14:tracePt t="94582" x="2982913" y="4373563"/>
          <p14:tracePt t="94585" x="2982913" y="4379913"/>
          <p14:tracePt t="94590" x="3001963" y="4392613"/>
          <p14:tracePt t="94593" x="3014663" y="4392613"/>
          <p14:tracePt t="94598" x="3021013" y="4398963"/>
          <p14:tracePt t="94601" x="3027363" y="4411663"/>
          <p14:tracePt t="94607" x="3033713" y="4418013"/>
          <p14:tracePt t="94611" x="3033713" y="4424363"/>
          <p14:tracePt t="94615" x="3040063" y="4424363"/>
          <p14:tracePt t="94621" x="3046413" y="4430713"/>
          <p14:tracePt t="94627" x="3046413" y="4437063"/>
          <p14:tracePt t="94637" x="3046413" y="4443413"/>
          <p14:tracePt t="94641" x="3046413" y="4449763"/>
          <p14:tracePt t="94644" x="3046413" y="4456113"/>
          <p14:tracePt t="94653" x="3046413" y="4462463"/>
          <p14:tracePt t="94672" x="3046413" y="4481513"/>
          <p14:tracePt t="94680" x="3046413" y="4487863"/>
          <p14:tracePt t="94687" x="3046413" y="4494213"/>
          <p14:tracePt t="94739" x="3046413" y="4500563"/>
          <p14:tracePt t="94935" x="3046413" y="4506913"/>
          <p14:tracePt t="94941" x="3046413" y="4513263"/>
          <p14:tracePt t="95360" x="3046413" y="4519613"/>
          <p14:tracePt t="95367" x="3046413" y="4538663"/>
          <p14:tracePt t="95376" x="3046413" y="4545013"/>
          <p14:tracePt t="95381" x="3046413" y="4551363"/>
          <p14:tracePt t="95411" x="3046413" y="4564063"/>
          <p14:tracePt t="95424" x="3046413" y="4570413"/>
          <p14:tracePt t="95443" x="3046413" y="4583113"/>
          <p14:tracePt t="95455" x="3046413" y="4589463"/>
          <p14:tracePt t="95497" x="3052763" y="4589463"/>
          <p14:tracePt t="95505" x="3052763" y="4595813"/>
          <p14:tracePt t="95511" x="3052763" y="4602163"/>
          <p14:tracePt t="95525" x="3052763" y="4614863"/>
          <p14:tracePt t="95534" x="3052763" y="4627563"/>
          <p14:tracePt t="95542" x="3052763" y="4651375"/>
          <p14:tracePt t="95549" x="3052763" y="4657725"/>
          <p14:tracePt t="95556" x="3052763" y="4670425"/>
          <p14:tracePt t="95569" x="3052763" y="4689475"/>
          <p14:tracePt t="95572" x="3052763" y="4702175"/>
          <p14:tracePt t="95579" x="3052763" y="4708525"/>
          <p14:tracePt t="95582" x="3052763" y="4714875"/>
          <p14:tracePt t="95586" x="3052763" y="4721225"/>
          <p14:tracePt t="95608" x="3052763" y="4727575"/>
          <p14:tracePt t="95612" x="3046413" y="4727575"/>
          <p14:tracePt t="95615" x="3040063" y="4727575"/>
          <p14:tracePt t="95618" x="3027363" y="4727575"/>
          <p14:tracePt t="95627" x="3008313" y="4733925"/>
          <p14:tracePt t="95630" x="2982913" y="4733925"/>
          <p14:tracePt t="95634" x="2976563" y="4733925"/>
          <p14:tracePt t="95638" x="2944813" y="4740275"/>
          <p14:tracePt t="95645" x="2925763" y="4740275"/>
          <p14:tracePt t="95649" x="2900363" y="4740275"/>
          <p14:tracePt t="95653" x="2894013" y="4746625"/>
          <p14:tracePt t="95657" x="2881313" y="4746625"/>
          <p14:tracePt t="95662" x="2855913" y="4752975"/>
          <p14:tracePt t="95667" x="2843213" y="4759325"/>
          <p14:tracePt t="95674" x="2805113" y="4765675"/>
          <p14:tracePt t="95678" x="2792413" y="4772025"/>
          <p14:tracePt t="95682" x="2768600" y="4778375"/>
          <p14:tracePt t="95688" x="2755900" y="4778375"/>
          <p14:tracePt t="95694" x="2698750" y="4784725"/>
          <p14:tracePt t="95700" x="2647950" y="4791075"/>
          <p14:tracePt t="95709" x="2552700" y="4803775"/>
          <p14:tracePt t="95714" x="2495550" y="4803775"/>
          <p14:tracePt t="95722" x="2408238" y="4803775"/>
          <p14:tracePt t="95728" x="2319338" y="4803775"/>
          <p14:tracePt t="95734" x="2262188" y="4803775"/>
          <p14:tracePt t="95739" x="2173288" y="4803775"/>
          <p14:tracePt t="95744" x="2122488" y="4803775"/>
          <p14:tracePt t="95750" x="2079625" y="4803775"/>
          <p14:tracePt t="95758" x="2009775" y="4803775"/>
          <p14:tracePt t="95763" x="1965325" y="4797425"/>
          <p14:tracePt t="95770" x="1927225" y="4797425"/>
          <p14:tracePt t="95775" x="1901825" y="4791075"/>
          <p14:tracePt t="95783" x="1876425" y="4791075"/>
          <p14:tracePt t="95785" x="1870075" y="4784725"/>
          <p14:tracePt t="95805" x="1863725" y="4784725"/>
          <p14:tracePt t="95823" x="1863725" y="4778375"/>
          <p14:tracePt t="95836" x="1863725" y="4772025"/>
          <p14:tracePt t="95847" x="1857375" y="4765675"/>
          <p14:tracePt t="95858" x="1851025" y="4752975"/>
          <p14:tracePt t="95869" x="1838325" y="4740275"/>
          <p14:tracePt t="95876" x="1831975" y="4721225"/>
          <p14:tracePt t="95883" x="1825625" y="4695825"/>
          <p14:tracePt t="95890" x="1819275" y="4676775"/>
          <p14:tracePt t="95897" x="1819275" y="4657725"/>
          <p14:tracePt t="95902" x="1812925" y="4651375"/>
          <p14:tracePt t="95908" x="1806575" y="4627563"/>
          <p14:tracePt t="95912" x="1806575" y="4621213"/>
          <p14:tracePt t="95917" x="1800225" y="4608513"/>
          <p14:tracePt t="95922" x="1800225" y="4595813"/>
          <p14:tracePt t="95927" x="1800225" y="4589463"/>
          <p14:tracePt t="95939" x="1800225" y="4570413"/>
          <p14:tracePt t="95945" x="1800225" y="4557713"/>
          <p14:tracePt t="95950" x="1800225" y="4551363"/>
          <p14:tracePt t="95956" x="1800225" y="4532313"/>
          <p14:tracePt t="95962" x="1800225" y="4519613"/>
          <p14:tracePt t="95968" x="1806575" y="4500563"/>
          <p14:tracePt t="95979" x="1825625" y="4462463"/>
          <p14:tracePt t="95987" x="1844675" y="4443413"/>
          <p14:tracePt t="95994" x="1863725" y="4405313"/>
          <p14:tracePt t="96001" x="1876425" y="4398963"/>
          <p14:tracePt t="96009" x="1901825" y="4354513"/>
          <p14:tracePt t="96019" x="1927225" y="4341813"/>
          <p14:tracePt t="96029" x="1946275" y="4310063"/>
          <p14:tracePt t="96038" x="1965325" y="4297363"/>
          <p14:tracePt t="96043" x="1978025" y="4291013"/>
          <p14:tracePt t="96053" x="1990725" y="4286250"/>
          <p14:tracePt t="96059" x="2003425" y="4279900"/>
          <p14:tracePt t="96068" x="2022475" y="4279900"/>
          <p14:tracePt t="96073" x="2028825" y="4279900"/>
          <p14:tracePt t="96078" x="2054225" y="4279900"/>
          <p14:tracePt t="96084" x="2066925" y="4279900"/>
          <p14:tracePt t="96088" x="2079625" y="4279900"/>
          <p14:tracePt t="96091" x="2111375" y="4279900"/>
          <p14:tracePt t="96100" x="2154238" y="4279900"/>
          <p14:tracePt t="96105" x="2192338" y="4279900"/>
          <p14:tracePt t="96111" x="2224088" y="4279900"/>
          <p14:tracePt t="96117" x="2300288" y="4279900"/>
          <p14:tracePt t="96122" x="2376488" y="4279900"/>
          <p14:tracePt t="96130" x="2482850" y="4279900"/>
          <p14:tracePt t="96136" x="2565400" y="4286250"/>
          <p14:tracePt t="96142" x="2654300" y="4286250"/>
          <p14:tracePt t="96147" x="2730500" y="4291013"/>
          <p14:tracePt t="96151" x="2755900" y="4291013"/>
          <p14:tracePt t="96155" x="2817813" y="4297363"/>
          <p14:tracePt t="96165" x="2887663" y="4303713"/>
          <p14:tracePt t="96172" x="2919413" y="4310063"/>
          <p14:tracePt t="96177" x="2932113" y="4316413"/>
          <p14:tracePt t="96182" x="2963863" y="4322763"/>
          <p14:tracePt t="96185" x="2976563" y="4322763"/>
          <p14:tracePt t="96191" x="2989263" y="4341813"/>
          <p14:tracePt t="96195" x="2995613" y="4348163"/>
          <p14:tracePt t="96199" x="3008313" y="4354513"/>
          <p14:tracePt t="96206" x="3014663" y="4373563"/>
          <p14:tracePt t="96210" x="3027363" y="4392613"/>
          <p14:tracePt t="96214" x="3027363" y="4405313"/>
          <p14:tracePt t="96218" x="3033713" y="4424363"/>
          <p14:tracePt t="96226" x="3040063" y="4443413"/>
          <p14:tracePt t="96230" x="3040063" y="4468813"/>
          <p14:tracePt t="96236" x="3046413" y="4475163"/>
          <p14:tracePt t="96241" x="3046413" y="4506913"/>
          <p14:tracePt t="96245" x="3052763" y="4525963"/>
          <p14:tracePt t="96253" x="3052763" y="4551363"/>
          <p14:tracePt t="96260" x="3059113" y="4595813"/>
          <p14:tracePt t="96264" x="3059113" y="4608513"/>
          <p14:tracePt t="96270" x="3059113" y="4651375"/>
          <p14:tracePt t="96276" x="3059113" y="4676775"/>
          <p14:tracePt t="96280" x="3059113" y="4695825"/>
          <p14:tracePt t="96289" x="3059113" y="4727575"/>
          <p14:tracePt t="96294" x="3059113" y="4752975"/>
          <p14:tracePt t="96300" x="3046413" y="4765675"/>
          <p14:tracePt t="96305" x="3027363" y="4791075"/>
          <p14:tracePt t="96310" x="3021013" y="4803775"/>
          <p14:tracePt t="96318" x="2995613" y="4816475"/>
          <p14:tracePt t="96324" x="2963863" y="4841875"/>
          <p14:tracePt t="96328" x="2957513" y="4848225"/>
          <p14:tracePt t="96334" x="2919413" y="4860925"/>
          <p14:tracePt t="96339" x="2881313" y="4873625"/>
          <p14:tracePt t="96343" x="2849563" y="4879975"/>
          <p14:tracePt t="96352" x="2805113" y="4886325"/>
          <p14:tracePt t="96356" x="2749550" y="4886325"/>
          <p14:tracePt t="96362" x="2698750" y="4892675"/>
          <p14:tracePt t="96369" x="2635250" y="4899025"/>
          <p14:tracePt t="96373" x="2584450" y="4899025"/>
          <p14:tracePt t="96381" x="2520950" y="4899025"/>
          <p14:tracePt t="96386" x="2446338" y="4899025"/>
          <p14:tracePt t="96390" x="2401888" y="4899025"/>
          <p14:tracePt t="96396" x="2325688" y="4892675"/>
          <p14:tracePt t="96400" x="2293938" y="4886325"/>
          <p14:tracePt t="96405" x="2236788" y="4879975"/>
          <p14:tracePt t="96413" x="2154238" y="4867275"/>
          <p14:tracePt t="96421" x="2035175" y="4841875"/>
          <p14:tracePt t="96428" x="1952625" y="4829175"/>
          <p14:tracePt t="96433" x="1889125" y="4810125"/>
          <p14:tracePt t="96438" x="1857375" y="4803775"/>
          <p14:tracePt t="96446" x="1795463" y="4791075"/>
          <p14:tracePt t="96450" x="1763713" y="4778375"/>
          <p14:tracePt t="96454" x="1738313" y="4772025"/>
          <p14:tracePt t="96460" x="1719263" y="4759325"/>
          <p14:tracePt t="96464" x="1700213" y="4759325"/>
          <p14:tracePt t="96467" x="1700213" y="4752975"/>
          <p14:tracePt t="96470" x="1693863" y="4752975"/>
          <p14:tracePt t="96476" x="1681163" y="4740275"/>
          <p14:tracePt t="96479" x="1668463" y="4721225"/>
          <p14:tracePt t="96482" x="1662113" y="4721225"/>
          <p14:tracePt t="96485" x="1662113" y="4714875"/>
          <p14:tracePt t="96489" x="1655763" y="4695825"/>
          <p14:tracePt t="96493" x="1655763" y="4689475"/>
          <p14:tracePt t="96496" x="1649413" y="4676775"/>
          <p14:tracePt t="96499" x="1649413" y="4664075"/>
          <p14:tracePt t="96507" x="1649413" y="4645025"/>
          <p14:tracePt t="96510" x="1649413" y="4627563"/>
          <p14:tracePt t="96513" x="1649413" y="4608513"/>
          <p14:tracePt t="96517" x="1649413" y="4595813"/>
          <p14:tracePt t="96522" x="1655763" y="4564063"/>
          <p14:tracePt t="96526" x="1662113" y="4545013"/>
          <p14:tracePt t="96530" x="1668463" y="4525963"/>
          <p14:tracePt t="96535" x="1674813" y="4513263"/>
          <p14:tracePt t="96540" x="1700213" y="4494213"/>
          <p14:tracePt t="96545" x="1706563" y="4468813"/>
          <p14:tracePt t="96549" x="1719263" y="4456113"/>
          <p14:tracePt t="96553" x="1731963" y="4443413"/>
          <p14:tracePt t="96556" x="1738313" y="4437063"/>
          <p14:tracePt t="96561" x="1751013" y="4430713"/>
          <p14:tracePt t="96564" x="1757363" y="4424363"/>
          <p14:tracePt t="96575" x="1795463" y="4392613"/>
          <p14:tracePt t="96579" x="1806575" y="4392613"/>
          <p14:tracePt t="96589" x="1831975" y="4373563"/>
          <p14:tracePt t="96597" x="1857375" y="4354513"/>
          <p14:tracePt t="96605" x="1908175" y="4335463"/>
          <p14:tracePt t="96613" x="1965325" y="4316413"/>
          <p14:tracePt t="96618" x="1990725" y="4303713"/>
          <p14:tracePt t="96623" x="2047875" y="4286250"/>
          <p14:tracePt t="96627" x="2111375" y="4273550"/>
          <p14:tracePt t="96637" x="2224088" y="4260850"/>
          <p14:tracePt t="96643" x="2351088" y="4248150"/>
          <p14:tracePt t="96651" x="2457450" y="4248150"/>
          <p14:tracePt t="96656" x="2546350" y="4248150"/>
          <p14:tracePt t="96665" x="2647950" y="4248150"/>
          <p14:tracePt t="96671" x="2736850" y="4248150"/>
          <p14:tracePt t="96679" x="2805113" y="4254500"/>
          <p14:tracePt t="96685" x="2862263" y="4273550"/>
          <p14:tracePt t="96691" x="2925763" y="4286250"/>
          <p14:tracePt t="96701" x="3008313" y="4303713"/>
          <p14:tracePt t="96708" x="3052763" y="4322763"/>
          <p14:tracePt t="96714" x="3090863" y="4341813"/>
          <p14:tracePt t="96718" x="3101975" y="4341813"/>
          <p14:tracePt t="96722" x="3127375" y="4360863"/>
          <p14:tracePt t="96730" x="3140075" y="4379913"/>
          <p14:tracePt t="96736" x="3171825" y="4398963"/>
          <p14:tracePt t="96742" x="3184525" y="4437063"/>
          <p14:tracePt t="96747" x="3197225" y="4468813"/>
          <p14:tracePt t="96751" x="3209925" y="4481513"/>
          <p14:tracePt t="96762" x="3228975" y="4557713"/>
          <p14:tracePt t="96770" x="3235325" y="4589463"/>
          <p14:tracePt t="96779" x="3254375" y="4670425"/>
          <p14:tracePt t="96788" x="3260725" y="4702175"/>
          <p14:tracePt t="96794" x="3267075" y="4733925"/>
          <p14:tracePt t="96800" x="3267075" y="4759325"/>
          <p14:tracePt t="96805" x="3267075" y="4778375"/>
          <p14:tracePt t="96809" x="3267075" y="4797425"/>
          <p14:tracePt t="96815" x="3267075" y="4803775"/>
          <p14:tracePt t="96826" x="3260725" y="4829175"/>
          <p14:tracePt t="96833" x="3248025" y="4835525"/>
          <p14:tracePt t="96840" x="3222625" y="4854575"/>
          <p14:tracePt t="96846" x="3197225" y="4867275"/>
          <p14:tracePt t="96855" x="3159125" y="4873625"/>
          <p14:tracePt t="96860" x="3114675" y="4892675"/>
          <p14:tracePt t="96869" x="3065463" y="4905375"/>
          <p14:tracePt t="96873" x="3001963" y="4918075"/>
          <p14:tracePt t="96878" x="2957513" y="4918075"/>
          <p14:tracePt t="96886" x="2843213" y="4924425"/>
          <p14:tracePt t="96892" x="2749550" y="4930775"/>
          <p14:tracePt t="96899" x="2641600" y="4930775"/>
          <p14:tracePt t="96904" x="2552700" y="4930775"/>
          <p14:tracePt t="96908" x="2489200" y="4930775"/>
          <p14:tracePt t="96916" x="2401888" y="4930775"/>
          <p14:tracePt t="96921" x="2306638" y="4930775"/>
          <p14:tracePt t="96925" x="2255838" y="4918075"/>
          <p14:tracePt t="96932" x="2198688" y="4911725"/>
          <p14:tracePt t="96937" x="2166938" y="4899025"/>
          <p14:tracePt t="96941" x="2135188" y="4892675"/>
          <p14:tracePt t="96948" x="2117725" y="4879975"/>
          <p14:tracePt t="96977" x="2111375" y="4879975"/>
          <p14:tracePt t="97152" x="2111375" y="4873625"/>
          <p14:tracePt t="97324" x="2105025" y="4873625"/>
          <p14:tracePt t="97340" x="2105025" y="4867275"/>
          <p14:tracePt t="97349" x="2105025" y="4860925"/>
          <p14:tracePt t="97358" x="2105025" y="4854575"/>
          <p14:tracePt t="97367" x="2105025" y="4848225"/>
          <p14:tracePt t="97372" x="2105025" y="4841875"/>
          <p14:tracePt t="97392" x="2105025" y="4829175"/>
          <p14:tracePt t="97396" x="2105025" y="4822825"/>
          <p14:tracePt t="97401" x="2111375" y="4816475"/>
          <p14:tracePt t="97405" x="2111375" y="4810125"/>
          <p14:tracePt t="97410" x="2117725" y="4803775"/>
          <p14:tracePt t="97419" x="2117725" y="4797425"/>
          <p14:tracePt t="97427" x="2117725" y="4791075"/>
          <p14:tracePt t="97431" x="2122488" y="4784725"/>
          <p14:tracePt t="97439" x="2128838" y="4778375"/>
          <p14:tracePt t="97443" x="2141538" y="4765675"/>
          <p14:tracePt t="97454" x="2141538" y="4759325"/>
          <p14:tracePt t="97456" x="2147888" y="4759325"/>
          <p14:tracePt t="97462" x="2154238" y="4759325"/>
          <p14:tracePt t="97468" x="2160588" y="4759325"/>
          <p14:tracePt t="97473" x="2160588" y="4752975"/>
          <p14:tracePt t="97941" x="2166938" y="4752975"/>
          <p14:tracePt t="97964" x="2173288" y="4759325"/>
          <p14:tracePt t="98006" x="2173288" y="4765675"/>
          <p14:tracePt t="98136" x="2179638" y="4765675"/>
          <p14:tracePt t="98151" x="2185988" y="4765675"/>
          <p14:tracePt t="98210" x="2192338" y="4772025"/>
          <p14:tracePt t="98218" x="2198688" y="4784725"/>
          <p14:tracePt t="98332" x="2198688" y="4791075"/>
          <p14:tracePt t="98339" x="2198688" y="4797425"/>
          <p14:tracePt t="98345" x="2198688" y="4803775"/>
          <p14:tracePt t="98351" x="2205038" y="4816475"/>
          <p14:tracePt t="98436" x="2205038" y="4810125"/>
          <p14:tracePt t="98445" x="2205038" y="4784725"/>
          <p14:tracePt t="98454" x="2205038" y="4772025"/>
          <p14:tracePt t="98460" x="2205038" y="4752975"/>
          <p14:tracePt t="98466" x="2205038" y="4740275"/>
          <p14:tracePt t="98476" x="2211388" y="4727575"/>
          <p14:tracePt t="98480" x="2217738" y="4708525"/>
          <p14:tracePt t="98488" x="2217738" y="4702175"/>
          <p14:tracePt t="98493" x="2217738" y="4695825"/>
          <p14:tracePt t="98503" x="2217738" y="4689475"/>
          <p14:tracePt t="98590" x="2217738" y="4695825"/>
          <p14:tracePt t="98603" x="2217738" y="4708525"/>
          <p14:tracePt t="98614" x="2217738" y="4714875"/>
          <p14:tracePt t="98715" x="2217738" y="4708525"/>
          <p14:tracePt t="98725" x="2217738" y="4689475"/>
          <p14:tracePt t="98729" x="2217738" y="4683125"/>
          <p14:tracePt t="98739" x="2217738" y="4670425"/>
          <p14:tracePt t="99030" x="2217738" y="4664075"/>
          <p14:tracePt t="99040" x="2217738" y="4651375"/>
          <p14:tracePt t="99045" x="2217738" y="4645025"/>
          <p14:tracePt t="99053" x="2217738" y="4638675"/>
          <p14:tracePt t="99058" x="2217738" y="4632325"/>
          <p14:tracePt t="99385" x="2217738" y="4645025"/>
          <p14:tracePt t="99392" x="2217738" y="4657725"/>
          <p14:tracePt t="99401" x="2211388" y="4683125"/>
          <p14:tracePt t="99408" x="2205038" y="4695825"/>
          <p14:tracePt t="99418" x="2205038" y="4702175"/>
          <p14:tracePt t="99574" x="2198688" y="4695825"/>
          <p14:tracePt t="99589" x="2198688" y="4689475"/>
          <p14:tracePt t="99734" x="2192338" y="4683125"/>
          <p14:tracePt t="99741" x="2192338" y="4676775"/>
          <p14:tracePt t="99748" x="2192338" y="4664075"/>
          <p14:tracePt t="99751" x="2185988" y="4651375"/>
          <p14:tracePt t="99762" x="2185988" y="4638675"/>
          <p14:tracePt t="99767" x="2179638" y="4627563"/>
          <p14:tracePt t="99777" x="2179638" y="4621213"/>
          <p14:tracePt t="99781" x="2173288" y="4614863"/>
          <p14:tracePt t="99875" x="2166938" y="4621213"/>
          <p14:tracePt t="99882" x="2160588" y="4645025"/>
          <p14:tracePt t="99890" x="2147888" y="4683125"/>
          <p14:tracePt t="99898" x="2135188" y="4727575"/>
          <p14:tracePt t="99910" x="2117725" y="4778375"/>
          <p14:tracePt t="99919" x="2105025" y="4797425"/>
          <p14:tracePt t="99925" x="2098675" y="4816475"/>
          <p14:tracePt t="99931" x="2092325" y="4816475"/>
          <p14:tracePt t="99936" x="2092325" y="4822825"/>
          <p14:tracePt t="100030" x="2092325" y="4810125"/>
          <p14:tracePt t="100036" x="2085975" y="4791075"/>
          <p14:tracePt t="100043" x="2085975" y="4784725"/>
          <p14:tracePt t="100046" x="2085975" y="4772025"/>
          <p14:tracePt t="100062" x="2085975" y="4752975"/>
          <p14:tracePt t="100066" x="2085975" y="4746625"/>
          <p14:tracePt t="100070" x="2085975" y="4740275"/>
          <p14:tracePt t="100076" x="2085975" y="4733925"/>
          <p14:tracePt t="100079" x="2085975" y="4721225"/>
          <p14:tracePt t="100083" x="2085975" y="4714875"/>
          <p14:tracePt t="100090" x="2085975" y="4695825"/>
          <p14:tracePt t="100095" x="2085975" y="4670425"/>
          <p14:tracePt t="100099" x="2085975" y="4657725"/>
          <p14:tracePt t="100104" x="2092325" y="4645025"/>
          <p14:tracePt t="100108" x="2098675" y="4614863"/>
          <p14:tracePt t="100112" x="2105025" y="4608513"/>
          <p14:tracePt t="100115" x="2111375" y="4595813"/>
          <p14:tracePt t="100124" x="2117725" y="4564063"/>
          <p14:tracePt t="100129" x="2128838" y="4557713"/>
          <p14:tracePt t="100132" x="2128838" y="4551363"/>
          <p14:tracePt t="100629" x="2135188" y="4545013"/>
          <p14:tracePt t="100635" x="2135188" y="4538663"/>
          <p14:tracePt t="100643" x="2135188" y="4532313"/>
          <p14:tracePt t="100649" x="2141538" y="4525963"/>
          <p14:tracePt t="100863" x="2147888" y="4525963"/>
          <p14:tracePt t="100871" x="2154238" y="4525963"/>
          <p14:tracePt t="100896" x="2185988" y="4525963"/>
          <p14:tracePt t="100912" x="2211388" y="4532313"/>
          <p14:tracePt t="100923" x="2230438" y="4538663"/>
          <p14:tracePt t="100932" x="2230438" y="4545013"/>
          <p14:tracePt t="100943" x="2236788" y="4545013"/>
          <p14:tracePt t="100973" x="2249488" y="4545013"/>
          <p14:tracePt t="100980" x="2262188" y="4545013"/>
          <p14:tracePt t="100988" x="2274888" y="4545013"/>
          <p14:tracePt t="100994" x="2287588" y="4551363"/>
          <p14:tracePt t="100998" x="2300288" y="4551363"/>
          <p14:tracePt t="101005" x="2319338" y="4551363"/>
          <p14:tracePt t="101009" x="2338388" y="4551363"/>
          <p14:tracePt t="101013" x="2344738" y="4551363"/>
          <p14:tracePt t="101017" x="2363788" y="4557713"/>
          <p14:tracePt t="101022" x="2382838" y="4557713"/>
          <p14:tracePt t="101025" x="2389188" y="4557713"/>
          <p14:tracePt t="101028" x="2401888" y="4557713"/>
          <p14:tracePt t="101036" x="2420938" y="4557713"/>
          <p14:tracePt t="101042" x="2433638" y="4564063"/>
          <p14:tracePt t="101047" x="2451100" y="4570413"/>
          <p14:tracePt t="101051" x="2463800" y="4576763"/>
          <p14:tracePt t="101059" x="2470150" y="4576763"/>
          <p14:tracePt t="101066" x="2482850" y="4583113"/>
          <p14:tracePt t="101074" x="2495550" y="4583113"/>
          <p14:tracePt t="101079" x="2508250" y="4589463"/>
          <p14:tracePt t="101082" x="2508250" y="4595813"/>
          <p14:tracePt t="101091" x="2514600" y="4595813"/>
          <p14:tracePt t="101096" x="2520950" y="4602163"/>
          <p14:tracePt t="101111" x="2527300" y="4602163"/>
          <p14:tracePt t="101142" x="2527300" y="4608513"/>
          <p14:tracePt t="101160" x="2533650" y="4614863"/>
          <p14:tracePt t="101168" x="2540000" y="4614863"/>
          <p14:tracePt t="101177" x="2552700" y="4621213"/>
          <p14:tracePt t="101182" x="2559050" y="4632325"/>
          <p14:tracePt t="101187" x="2565400" y="4632325"/>
          <p14:tracePt t="101194" x="2565400" y="4645025"/>
          <p14:tracePt t="101197" x="2571750" y="4645025"/>
          <p14:tracePt t="101201" x="2571750" y="4651375"/>
          <p14:tracePt t="101210" x="2578100" y="4651375"/>
          <p14:tracePt t="101213" x="2584450" y="4657725"/>
          <p14:tracePt t="101229" x="2584450" y="4664075"/>
          <p14:tracePt t="101240" x="2590800" y="4664075"/>
          <p14:tracePt t="101387" x="2597150" y="4664075"/>
          <p14:tracePt t="101405" x="2603500" y="4664075"/>
          <p14:tracePt t="101444" x="2609850" y="4664075"/>
          <p14:tracePt t="102294" x="2616200" y="4670425"/>
          <p14:tracePt t="102300" x="2628900" y="4676775"/>
          <p14:tracePt t="102309" x="2647950" y="4702175"/>
          <p14:tracePt t="102316" x="2686050" y="4708525"/>
          <p14:tracePt t="102328" x="2779713" y="4746625"/>
          <p14:tracePt t="102340" x="2906713" y="4778375"/>
          <p14:tracePt t="102348" x="3078163" y="4816475"/>
          <p14:tracePt t="102356" x="3248025" y="4835525"/>
          <p14:tracePt t="102361" x="3381375" y="4848225"/>
          <p14:tracePt t="102372" x="3557588" y="4860925"/>
          <p14:tracePt t="102378" x="3822700" y="4860925"/>
          <p14:tracePt t="102384" x="4000500" y="4854575"/>
          <p14:tracePt t="102389" x="4125913" y="4848225"/>
          <p14:tracePt t="102393" x="4291013" y="4829175"/>
          <p14:tracePt t="102402" x="4587875" y="4752975"/>
          <p14:tracePt t="102407" x="4814888" y="4689475"/>
          <p14:tracePt t="102410" x="4941888" y="4645025"/>
          <p14:tracePt t="102416" x="5181600" y="4564063"/>
          <p14:tracePt t="102420" x="5283200" y="4519613"/>
          <p14:tracePt t="102424" x="5491163" y="4424363"/>
          <p14:tracePt t="102432" x="5724525" y="4303713"/>
          <p14:tracePt t="102437" x="5927725" y="4191000"/>
          <p14:tracePt t="102441" x="6116638" y="4070350"/>
          <p14:tracePt t="102447" x="6313488" y="3938588"/>
          <p14:tracePt t="102451" x="6451600" y="3843338"/>
          <p14:tracePt t="102456" x="6572250" y="3748088"/>
          <p14:tracePt t="102465" x="6818313" y="3533775"/>
          <p14:tracePt t="102471" x="6996113" y="3381375"/>
          <p14:tracePt t="102477" x="7216775" y="3154363"/>
          <p14:tracePt t="102481" x="7318375" y="3046413"/>
          <p14:tracePt t="102484" x="7392988" y="2963863"/>
          <p14:tracePt t="102488" x="7500938" y="2832100"/>
          <p14:tracePt t="102496" x="7666038" y="2603500"/>
          <p14:tracePt t="102500" x="7791450" y="2439988"/>
          <p14:tracePt t="102504" x="7829550" y="2363788"/>
          <p14:tracePt t="102510" x="7994650" y="2105025"/>
          <p14:tracePt t="102514" x="8075613" y="1965325"/>
          <p14:tracePt t="102517" x="8132763" y="1858963"/>
          <p14:tracePt t="102524" x="8208963" y="1719263"/>
          <p14:tracePt t="102530" x="8323263" y="1460500"/>
          <p14:tracePt t="102535" x="8391525" y="1295400"/>
          <p14:tracePt t="102543" x="8474075" y="1074738"/>
          <p14:tracePt t="102549" x="8518525" y="896938"/>
          <p14:tracePt t="102556" x="8537575" y="765175"/>
          <p14:tracePt t="102560" x="8556625" y="587375"/>
          <p14:tracePt t="102564" x="8562975" y="493713"/>
          <p14:tracePt t="102572" x="8562975" y="398463"/>
          <p14:tracePt t="102576" x="8562975" y="265113"/>
          <p14:tracePt t="102581" x="8562975" y="201613"/>
          <p14:tracePt t="102588" x="8550275" y="133350"/>
          <p14:tracePt t="102593" x="8537575" y="254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ISSUES – 02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創建整疊撲克牌</a:t>
            </a:r>
            <a:endParaRPr lang="zh-TW" altLang="en-US" baseline="-25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516743"/>
            <a:ext cx="7605100" cy="5341257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+mn-lt"/>
                <a:cs typeface="Times New Roman" panose="02020603050405020304" pitchFamily="18" charset="0"/>
              </a:rPr>
              <a:t>Class </a:t>
            </a:r>
            <a:r>
              <a:rPr lang="en-US" altLang="zh-TW" b="1" dirty="0" err="1">
                <a:solidFill>
                  <a:srgbClr val="FFFF00"/>
                </a:solidFill>
                <a:latin typeface="+mn-lt"/>
                <a:cs typeface="Times New Roman" panose="02020603050405020304" pitchFamily="18" charset="0"/>
              </a:rPr>
              <a:t>DeckOfCards</a:t>
            </a:r>
            <a:r>
              <a:rPr lang="en-US" altLang="zh-TW" dirty="0">
                <a:latin typeface="+mn-lt"/>
                <a:cs typeface="Times New Roman" panose="02020603050405020304" pitchFamily="18" charset="0"/>
              </a:rPr>
              <a:t> should provide: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List of Cards </a:t>
            </a:r>
            <a:r>
              <a:rPr lang="en-US" altLang="zh-TW" dirty="0"/>
              <a:t>named </a:t>
            </a:r>
            <a:r>
              <a:rPr lang="en-US" altLang="zh-TW" dirty="0">
                <a:solidFill>
                  <a:srgbClr val="FFFF00"/>
                </a:solidFill>
              </a:rPr>
              <a:t>deck</a:t>
            </a:r>
            <a:r>
              <a:rPr lang="en-US" altLang="zh-TW" dirty="0"/>
              <a:t> to store the Cards.</a:t>
            </a:r>
          </a:p>
          <a:p>
            <a:pPr lvl="2"/>
            <a:r>
              <a:rPr lang="en-US" altLang="zh-TW" dirty="0"/>
              <a:t>An integer </a:t>
            </a:r>
            <a:r>
              <a:rPr lang="en-US" altLang="zh-TW" b="1" dirty="0" err="1">
                <a:solidFill>
                  <a:srgbClr val="FFFF00"/>
                </a:solidFill>
              </a:rPr>
              <a:t>currentCard</a:t>
            </a:r>
            <a:r>
              <a:rPr lang="en-US" altLang="zh-TW" dirty="0"/>
              <a:t> representing the next card to deal.</a:t>
            </a:r>
          </a:p>
          <a:p>
            <a:pPr lvl="2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reset()</a:t>
            </a:r>
            <a:r>
              <a:rPr lang="en-US" altLang="zh-TW" dirty="0"/>
              <a:t> function to reset </a:t>
            </a:r>
            <a:r>
              <a:rPr lang="en-US" altLang="zh-TW" dirty="0" err="1"/>
              <a:t>currentCard</a:t>
            </a:r>
            <a:r>
              <a:rPr lang="en-US" altLang="zh-TW" dirty="0"/>
              <a:t> number in deck</a:t>
            </a:r>
          </a:p>
          <a:p>
            <a:pPr lvl="1"/>
            <a:r>
              <a:rPr lang="en-US" altLang="zh-TW" dirty="0"/>
              <a:t>A default constructor that initializes the Cards in the deck.</a:t>
            </a:r>
          </a:p>
          <a:p>
            <a:pPr lvl="2"/>
            <a:r>
              <a:rPr lang="en-US" altLang="zh-TW" dirty="0"/>
              <a:t>This should be done for each of the </a:t>
            </a:r>
            <a:r>
              <a:rPr lang="en-US" altLang="zh-TW" b="1" dirty="0"/>
              <a:t>52</a:t>
            </a:r>
            <a:r>
              <a:rPr lang="en-US" altLang="zh-TW" dirty="0"/>
              <a:t> Cards in the deck.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shuffle()</a:t>
            </a:r>
            <a:r>
              <a:rPr lang="en-US" altLang="zh-TW" dirty="0"/>
              <a:t> function that shuffles the Cards in the deck. 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 err="1">
                <a:solidFill>
                  <a:srgbClr val="FFFF00"/>
                </a:solidFill>
              </a:rPr>
              <a:t>dealCard</a:t>
            </a:r>
            <a:r>
              <a:rPr lang="en-US" altLang="zh-TW" b="1" dirty="0">
                <a:solidFill>
                  <a:srgbClr val="FFFF00"/>
                </a:solidFill>
              </a:rPr>
              <a:t>()</a:t>
            </a:r>
            <a:r>
              <a:rPr lang="en-US" altLang="zh-TW" dirty="0"/>
              <a:t> function that returns the next </a:t>
            </a:r>
            <a:r>
              <a:rPr lang="en-US" altLang="zh-TW" b="1" dirty="0"/>
              <a:t>Card object </a:t>
            </a:r>
            <a:r>
              <a:rPr lang="en-US" altLang="zh-TW" dirty="0"/>
              <a:t>from the deck.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正確版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A </a:t>
            </a:r>
            <a:r>
              <a:rPr lang="en-US" altLang="zh-TW" b="1" dirty="0" err="1">
                <a:solidFill>
                  <a:srgbClr val="FFFF00"/>
                </a:solidFill>
              </a:rPr>
              <a:t>moreCards</a:t>
            </a:r>
            <a:r>
              <a:rPr lang="en-US" altLang="zh-TW" b="1" dirty="0">
                <a:solidFill>
                  <a:srgbClr val="FFFF00"/>
                </a:solidFill>
              </a:rPr>
              <a:t>()</a:t>
            </a:r>
            <a:r>
              <a:rPr lang="en-US" altLang="zh-TW" dirty="0"/>
              <a:t> function that returns a </a:t>
            </a:r>
            <a:r>
              <a:rPr lang="en-US" altLang="zh-TW" b="1" dirty="0"/>
              <a:t>bool</a:t>
            </a:r>
            <a:r>
              <a:rPr lang="en-US" altLang="zh-TW" dirty="0"/>
              <a:t> value indicating whether there are more Cards to deal.</a:t>
            </a:r>
            <a:endParaRPr lang="zh-TW" altLang="en-US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ADE2D1-EE7C-4E98-A253-8B02A0B780E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1A71ECD-AAB1-41B9-8568-373263E6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B292416-CB0A-1611-1C41-743E1EA1C9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47891"/>
            <a:ext cx="9144000" cy="4660126"/>
          </a:xfrm>
          <a:prstGeom prst="rect">
            <a:avLst/>
          </a:prstGeom>
        </p:spPr>
      </p:pic>
      <p:pic>
        <p:nvPicPr>
          <p:cNvPr id="11" name="音訊 10">
            <a:hlinkClick r:id="" action="ppaction://media"/>
            <a:extLst>
              <a:ext uri="{FF2B5EF4-FFF2-40B4-BE49-F238E27FC236}">
                <a16:creationId xmlns:a16="http://schemas.microsoft.com/office/drawing/2014/main" id="{90CF309F-E320-AC57-9AFE-CFC8F64294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D8B24B2F-8344-7736-5207-822020715115}"/>
              </a:ext>
            </a:extLst>
          </p:cNvPr>
          <p:cNvSpPr txBox="1"/>
          <p:nvPr/>
        </p:nvSpPr>
        <p:spPr>
          <a:xfrm>
            <a:off x="198795" y="6083060"/>
            <a:ext cx="64478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僅供參考，你可以根據實作改變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比方說從這邊決定洗幾次牌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371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16"/>
    </mc:Choice>
    <mc:Fallback xmlns="">
      <p:transition spd="slow" advTm="68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E3319-C56F-4E4A-BD23-01E22FAD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ISSUES – 02-2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洗牌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連續切牌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aseline="-25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09109-8A05-4376-AABF-17C9D64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614336"/>
            <a:ext cx="7605100" cy="5341257"/>
          </a:xfrm>
        </p:spPr>
        <p:txBody>
          <a:bodyPr>
            <a:normAutofit/>
          </a:bodyPr>
          <a:lstStyle/>
          <a:p>
            <a:r>
              <a:rPr lang="en-US" altLang="zh-TW" dirty="0"/>
              <a:t>A </a:t>
            </a:r>
            <a:r>
              <a:rPr lang="en-US" altLang="zh-TW" b="1" dirty="0">
                <a:solidFill>
                  <a:srgbClr val="FFFF00"/>
                </a:solidFill>
              </a:rPr>
              <a:t>shuffle(int)</a:t>
            </a:r>
            <a:r>
              <a:rPr lang="en-US" altLang="zh-TW" dirty="0"/>
              <a:t> function that shuffles the Cards in the deck. 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ADE2D1-EE7C-4E98-A253-8B02A0B780E7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1A71ECD-AAB1-41B9-8568-373263E6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8146493-F96C-AB34-BD3B-CA005709A08F}"/>
              </a:ext>
            </a:extLst>
          </p:cNvPr>
          <p:cNvSpPr/>
          <p:nvPr/>
        </p:nvSpPr>
        <p:spPr>
          <a:xfrm>
            <a:off x="105695" y="3826930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3</a:t>
            </a:r>
            <a:endParaRPr lang="zh-TW" altLang="en-US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FBACD3B-4FE2-9F4D-3A5E-D48DCE32470D}"/>
              </a:ext>
            </a:extLst>
          </p:cNvPr>
          <p:cNvSpPr/>
          <p:nvPr/>
        </p:nvSpPr>
        <p:spPr>
          <a:xfrm>
            <a:off x="105691" y="2541698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0</a:t>
            </a:r>
            <a:endParaRPr lang="zh-TW" altLang="en-US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7C0B56B-F736-7494-FE51-3DFCB05F1F8A}"/>
              </a:ext>
            </a:extLst>
          </p:cNvPr>
          <p:cNvSpPr/>
          <p:nvPr/>
        </p:nvSpPr>
        <p:spPr>
          <a:xfrm>
            <a:off x="105689" y="3400232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2</a:t>
            </a:r>
            <a:endParaRPr lang="zh-TW" altLang="en-US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F4FB07-B18B-EE69-47D8-BD6489096FC6}"/>
              </a:ext>
            </a:extLst>
          </p:cNvPr>
          <p:cNvSpPr/>
          <p:nvPr/>
        </p:nvSpPr>
        <p:spPr>
          <a:xfrm>
            <a:off x="105688" y="2970965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1</a:t>
            </a:r>
            <a:endParaRPr lang="zh-TW" altLang="en-US" b="1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E4CA64-817F-23D2-9FD9-5A24F318CCA3}"/>
              </a:ext>
            </a:extLst>
          </p:cNvPr>
          <p:cNvSpPr/>
          <p:nvPr/>
        </p:nvSpPr>
        <p:spPr>
          <a:xfrm>
            <a:off x="105691" y="4256197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ABD8F6F-C535-EEBD-27BA-A1A84FA8EBEB}"/>
              </a:ext>
            </a:extLst>
          </p:cNvPr>
          <p:cNvSpPr/>
          <p:nvPr/>
        </p:nvSpPr>
        <p:spPr>
          <a:xfrm>
            <a:off x="105701" y="5088713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21F1539-3F99-5A97-FA7F-A7D55D290D87}"/>
              </a:ext>
            </a:extLst>
          </p:cNvPr>
          <p:cNvSpPr/>
          <p:nvPr/>
        </p:nvSpPr>
        <p:spPr>
          <a:xfrm>
            <a:off x="105695" y="4662015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6D83302-1061-D208-6EA2-4E41AFF1BC47}"/>
              </a:ext>
            </a:extLst>
          </p:cNvPr>
          <p:cNvSpPr/>
          <p:nvPr/>
        </p:nvSpPr>
        <p:spPr>
          <a:xfrm>
            <a:off x="105697" y="5517980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AC0AC235-846E-DD8E-3EC0-5D43E2F42A66}"/>
              </a:ext>
            </a:extLst>
          </p:cNvPr>
          <p:cNvSpPr/>
          <p:nvPr/>
        </p:nvSpPr>
        <p:spPr>
          <a:xfrm>
            <a:off x="2186739" y="3764127"/>
            <a:ext cx="1147157" cy="690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7FC93A0-F650-8D16-B743-A652107E68E4}"/>
              </a:ext>
            </a:extLst>
          </p:cNvPr>
          <p:cNvSpPr/>
          <p:nvPr/>
        </p:nvSpPr>
        <p:spPr>
          <a:xfrm>
            <a:off x="3676886" y="2536380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84A0EA6-E68C-89D7-A7FD-AEBFBC09634F}"/>
              </a:ext>
            </a:extLst>
          </p:cNvPr>
          <p:cNvSpPr/>
          <p:nvPr/>
        </p:nvSpPr>
        <p:spPr>
          <a:xfrm>
            <a:off x="3676896" y="3368896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3C37C13-10F1-1557-B6C7-AAA45ACAB6EC}"/>
              </a:ext>
            </a:extLst>
          </p:cNvPr>
          <p:cNvSpPr/>
          <p:nvPr/>
        </p:nvSpPr>
        <p:spPr>
          <a:xfrm>
            <a:off x="3676890" y="2942198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99EDF4B-63E2-EC69-D3B4-B2064CEB14E6}"/>
              </a:ext>
            </a:extLst>
          </p:cNvPr>
          <p:cNvSpPr/>
          <p:nvPr/>
        </p:nvSpPr>
        <p:spPr>
          <a:xfrm>
            <a:off x="3676892" y="3798163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7DE96F9-1DCF-7A21-E24D-CAD4892FFF5C}"/>
              </a:ext>
            </a:extLst>
          </p:cNvPr>
          <p:cNvSpPr/>
          <p:nvPr/>
        </p:nvSpPr>
        <p:spPr>
          <a:xfrm>
            <a:off x="3676886" y="5517980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BD62B2E-AC40-6F10-7413-43A74A6975D9}"/>
              </a:ext>
            </a:extLst>
          </p:cNvPr>
          <p:cNvSpPr/>
          <p:nvPr/>
        </p:nvSpPr>
        <p:spPr>
          <a:xfrm>
            <a:off x="3676882" y="4232748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6502EA1-5950-29A1-DF83-29C9F998EB37}"/>
              </a:ext>
            </a:extLst>
          </p:cNvPr>
          <p:cNvSpPr/>
          <p:nvPr/>
        </p:nvSpPr>
        <p:spPr>
          <a:xfrm>
            <a:off x="3676880" y="5091282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BBFA36D-137D-674A-1D1B-8D191163CC78}"/>
              </a:ext>
            </a:extLst>
          </p:cNvPr>
          <p:cNvSpPr/>
          <p:nvPr/>
        </p:nvSpPr>
        <p:spPr>
          <a:xfrm>
            <a:off x="3676879" y="4662015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9D46A86E-AA19-CB4F-2DEA-A8012AEF0D58}"/>
              </a:ext>
            </a:extLst>
          </p:cNvPr>
          <p:cNvSpPr txBox="1"/>
          <p:nvPr/>
        </p:nvSpPr>
        <p:spPr>
          <a:xfrm>
            <a:off x="2110924" y="4526682"/>
            <a:ext cx="139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切牌一次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4C4960C1-5FD9-B28D-419D-FB618FCC4998}"/>
              </a:ext>
            </a:extLst>
          </p:cNvPr>
          <p:cNvSpPr txBox="1"/>
          <p:nvPr/>
        </p:nvSpPr>
        <p:spPr>
          <a:xfrm>
            <a:off x="1893421" y="3368896"/>
            <a:ext cx="17337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隨機抽一序號</a:t>
            </a:r>
            <a:r>
              <a:rPr lang="en-US" altLang="zh-TW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2C111CC3-210D-6227-9AD3-2D2CB410905C}"/>
              </a:ext>
            </a:extLst>
          </p:cNvPr>
          <p:cNvSpPr/>
          <p:nvPr/>
        </p:nvSpPr>
        <p:spPr>
          <a:xfrm>
            <a:off x="5753671" y="3735360"/>
            <a:ext cx="1147157" cy="690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B286D183-BEAB-18B0-77E8-5970BD53D3D5}"/>
              </a:ext>
            </a:extLst>
          </p:cNvPr>
          <p:cNvSpPr txBox="1"/>
          <p:nvPr/>
        </p:nvSpPr>
        <p:spPr>
          <a:xfrm>
            <a:off x="5677856" y="4497915"/>
            <a:ext cx="1394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切牌一次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3E7E95A8-DE72-9F5C-0FD0-DA93A6ADE39F}"/>
              </a:ext>
            </a:extLst>
          </p:cNvPr>
          <p:cNvSpPr txBox="1"/>
          <p:nvPr/>
        </p:nvSpPr>
        <p:spPr>
          <a:xfrm>
            <a:off x="5460353" y="3340129"/>
            <a:ext cx="17337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隨機抽一序號</a:t>
            </a:r>
            <a:r>
              <a:rPr lang="en-US" altLang="zh-TW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06269D1-00F8-C471-CEB2-27C76125BAB7}"/>
              </a:ext>
            </a:extLst>
          </p:cNvPr>
          <p:cNvSpPr/>
          <p:nvPr/>
        </p:nvSpPr>
        <p:spPr>
          <a:xfrm>
            <a:off x="7248059" y="5077659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7DE3E50-1A0B-88DD-6E18-A6FB94F5A99C}"/>
              </a:ext>
            </a:extLst>
          </p:cNvPr>
          <p:cNvSpPr/>
          <p:nvPr/>
        </p:nvSpPr>
        <p:spPr>
          <a:xfrm>
            <a:off x="7248063" y="5483477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D34AE23-21C5-6F43-4747-F3055FDD70A7}"/>
              </a:ext>
            </a:extLst>
          </p:cNvPr>
          <p:cNvSpPr/>
          <p:nvPr/>
        </p:nvSpPr>
        <p:spPr>
          <a:xfrm>
            <a:off x="7233644" y="2512905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A6BB72D-8FB3-175C-7C19-62E303DD61E6}"/>
              </a:ext>
            </a:extLst>
          </p:cNvPr>
          <p:cNvSpPr/>
          <p:nvPr/>
        </p:nvSpPr>
        <p:spPr>
          <a:xfrm>
            <a:off x="7233640" y="2942172"/>
            <a:ext cx="1733790" cy="282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7FF81B-3E02-438A-86B0-F0C5B33CCCB5}"/>
              </a:ext>
            </a:extLst>
          </p:cNvPr>
          <p:cNvSpPr/>
          <p:nvPr/>
        </p:nvSpPr>
        <p:spPr>
          <a:xfrm>
            <a:off x="7233634" y="4661989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5C01408-5094-803C-AB25-904173ABACCC}"/>
              </a:ext>
            </a:extLst>
          </p:cNvPr>
          <p:cNvSpPr/>
          <p:nvPr/>
        </p:nvSpPr>
        <p:spPr>
          <a:xfrm>
            <a:off x="7233630" y="3376757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6CEFA7D-1FA8-ABEB-2FF1-0F47286469C1}"/>
              </a:ext>
            </a:extLst>
          </p:cNvPr>
          <p:cNvSpPr/>
          <p:nvPr/>
        </p:nvSpPr>
        <p:spPr>
          <a:xfrm>
            <a:off x="7233628" y="4235291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2CEFBDB-A814-2CBE-A612-A10F09520C8D}"/>
              </a:ext>
            </a:extLst>
          </p:cNvPr>
          <p:cNvSpPr/>
          <p:nvPr/>
        </p:nvSpPr>
        <p:spPr>
          <a:xfrm>
            <a:off x="7233627" y="3806024"/>
            <a:ext cx="1733790" cy="2826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1C7D6A7-846B-88B9-18AA-56F07FB48C9F}"/>
              </a:ext>
            </a:extLst>
          </p:cNvPr>
          <p:cNvSpPr/>
          <p:nvPr/>
        </p:nvSpPr>
        <p:spPr>
          <a:xfrm rot="10800000">
            <a:off x="1207644" y="3798461"/>
            <a:ext cx="495501" cy="298414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箭號: 向右 38">
            <a:extLst>
              <a:ext uri="{FF2B5EF4-FFF2-40B4-BE49-F238E27FC236}">
                <a16:creationId xmlns:a16="http://schemas.microsoft.com/office/drawing/2014/main" id="{ADCBFC00-CA64-4F88-43AB-17A34C1F7AA0}"/>
              </a:ext>
            </a:extLst>
          </p:cNvPr>
          <p:cNvSpPr/>
          <p:nvPr/>
        </p:nvSpPr>
        <p:spPr>
          <a:xfrm rot="10800000">
            <a:off x="4768262" y="2928561"/>
            <a:ext cx="495501" cy="298414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BD7D42BA-C1EB-1593-0109-505EAF6B725A}"/>
              </a:ext>
            </a:extLst>
          </p:cNvPr>
          <p:cNvSpPr txBox="1"/>
          <p:nvPr/>
        </p:nvSpPr>
        <p:spPr>
          <a:xfrm>
            <a:off x="384646" y="5880843"/>
            <a:ext cx="60607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透過鏈結串鍊的優勢，在切牌過程中只需要修改指標即可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這邊預設是洗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</a:p>
        </p:txBody>
      </p:sp>
      <p:pic>
        <p:nvPicPr>
          <p:cNvPr id="60" name="音訊 59">
            <a:hlinkClick r:id="" action="ppaction://media"/>
            <a:extLst>
              <a:ext uri="{FF2B5EF4-FFF2-40B4-BE49-F238E27FC236}">
                <a16:creationId xmlns:a16="http://schemas.microsoft.com/office/drawing/2014/main" id="{0BCD7C2A-4C69-143D-2E33-3B39D8514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  <p:sp>
        <p:nvSpPr>
          <p:cNvPr id="48" name="文字方塊 47">
            <a:extLst>
              <a:ext uri="{FF2B5EF4-FFF2-40B4-BE49-F238E27FC236}">
                <a16:creationId xmlns:a16="http://schemas.microsoft.com/office/drawing/2014/main" id="{F8FA2A0D-3E09-5EC2-2BBD-DAE10913B593}"/>
              </a:ext>
            </a:extLst>
          </p:cNvPr>
          <p:cNvSpPr txBox="1"/>
          <p:nvPr/>
        </p:nvSpPr>
        <p:spPr>
          <a:xfrm>
            <a:off x="1384306" y="1981415"/>
            <a:ext cx="5314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可以設計成輸入一個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int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來指定序號，未輸入則隨機</a:t>
            </a:r>
          </a:p>
        </p:txBody>
      </p:sp>
    </p:spTree>
    <p:extLst>
      <p:ext uri="{BB962C8B-B14F-4D97-AF65-F5344CB8AC3E}">
        <p14:creationId xmlns:p14="http://schemas.microsoft.com/office/powerpoint/2010/main" val="199156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35"/>
    </mc:Choice>
    <mc:Fallback xmlns="">
      <p:transition spd="slow" advTm="57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97" x="1443038" y="6338888"/>
          <p14:tracePt t="2399" x="3184525" y="6826250"/>
          <p14:tracePt t="2406" x="3184525" y="6807200"/>
          <p14:tracePt t="2418" x="3184525" y="6762750"/>
          <p14:tracePt t="2423" x="3184525" y="6743700"/>
          <p14:tracePt t="2428" x="3184525" y="6718300"/>
          <p14:tracePt t="2436" x="3184525" y="6692900"/>
          <p14:tracePt t="2441" x="3184525" y="6681788"/>
          <p14:tracePt t="2445" x="3184525" y="6675438"/>
          <p14:tracePt t="2454" x="3184525" y="6669088"/>
          <p14:tracePt t="2475" x="3178175" y="6656388"/>
          <p14:tracePt t="2582" x="3171825" y="6656388"/>
          <p14:tracePt t="2594" x="3165475" y="6650038"/>
          <p14:tracePt t="2599" x="3152775" y="6650038"/>
          <p14:tracePt t="2604" x="3146425" y="6650038"/>
          <p14:tracePt t="2614" x="3127375" y="6637338"/>
          <p14:tracePt t="2619" x="3108325" y="6630988"/>
          <p14:tracePt t="2626" x="3097213" y="6630988"/>
          <p14:tracePt t="2634" x="3090863" y="6630988"/>
          <p14:tracePt t="2645" x="3084513" y="6624638"/>
          <p14:tracePt t="2719" x="3078163" y="6611938"/>
          <p14:tracePt t="2725" x="3078163" y="6605588"/>
          <p14:tracePt t="2733" x="3071813" y="6586538"/>
          <p14:tracePt t="2738" x="3059113" y="6567488"/>
          <p14:tracePt t="2744" x="3052763" y="6542088"/>
          <p14:tracePt t="2756" x="3040063" y="6503988"/>
          <p14:tracePt t="2762" x="3027363" y="6478588"/>
          <p14:tracePt t="2769" x="3014663" y="6453188"/>
          <p14:tracePt t="2782" x="2995613" y="6421438"/>
          <p14:tracePt t="2787" x="2982913" y="6402388"/>
          <p14:tracePt t="2791" x="2976563" y="6383338"/>
          <p14:tracePt t="2801" x="2957513" y="6351588"/>
          <p14:tracePt t="2807" x="2951163" y="6327775"/>
          <p14:tracePt t="2814" x="2938463" y="6296025"/>
          <p14:tracePt t="2816" x="2938463" y="6289675"/>
          <p14:tracePt t="2819" x="2925763" y="6270625"/>
          <p14:tracePt t="2825" x="2925763" y="6257925"/>
          <p14:tracePt t="2834" x="2906713" y="6200775"/>
          <p14:tracePt t="2839" x="2900363" y="6175375"/>
          <p14:tracePt t="2846" x="2894013" y="6137275"/>
          <p14:tracePt t="2850" x="2887663" y="6111875"/>
          <p14:tracePt t="2856" x="2881313" y="6086475"/>
          <p14:tracePt t="2865" x="2868613" y="6029325"/>
          <p14:tracePt t="2872" x="2862263" y="5992813"/>
          <p14:tracePt t="2876" x="2855913" y="5954713"/>
          <p14:tracePt t="2879" x="2855913" y="5929313"/>
          <p14:tracePt t="2883" x="2855913" y="5916613"/>
          <p14:tracePt t="2886" x="2855913" y="5897563"/>
          <p14:tracePt t="2893" x="2855913" y="5865813"/>
          <p14:tracePt t="2898" x="2849563" y="5846763"/>
          <p14:tracePt t="2902" x="2849563" y="5834063"/>
          <p14:tracePt t="2907" x="2849563" y="5821363"/>
          <p14:tracePt t="2911" x="2849563" y="5808663"/>
          <p14:tracePt t="2914" x="2849563" y="5802313"/>
          <p14:tracePt t="2917" x="2849563" y="5795963"/>
          <p14:tracePt t="2927" x="2849563" y="5789613"/>
          <p14:tracePt t="2930" x="2843213" y="5789613"/>
          <p14:tracePt t="3143" x="2830513" y="5783263"/>
          <p14:tracePt t="3149" x="2817813" y="5776913"/>
          <p14:tracePt t="3155" x="2811463" y="5770563"/>
          <p14:tracePt t="3163" x="2792413" y="5757863"/>
          <p14:tracePt t="3169" x="2786063" y="5757863"/>
          <p14:tracePt t="3180" x="2779713" y="5738813"/>
          <p14:tracePt t="3186" x="2779713" y="5726113"/>
          <p14:tracePt t="3194" x="2768600" y="5707063"/>
          <p14:tracePt t="3200" x="2762250" y="5694363"/>
          <p14:tracePt t="3211" x="2749550" y="5668963"/>
          <p14:tracePt t="3218" x="2736850" y="5651500"/>
          <p14:tracePt t="3224" x="2730500" y="5632450"/>
          <p14:tracePt t="3230" x="2711450" y="5613400"/>
          <p14:tracePt t="3237" x="2698750" y="5594350"/>
          <p14:tracePt t="3243" x="2692400" y="5581650"/>
          <p14:tracePt t="3248" x="2679700" y="5568950"/>
          <p14:tracePt t="3260" x="2660650" y="5549900"/>
          <p14:tracePt t="3264" x="2660650" y="5543550"/>
          <p14:tracePt t="3270" x="2647950" y="5537200"/>
          <p14:tracePt t="3277" x="2635250" y="5518150"/>
          <p14:tracePt t="3286" x="2628900" y="5492750"/>
          <p14:tracePt t="3293" x="2584450" y="5429250"/>
          <p14:tracePt t="3299" x="2565400" y="5365750"/>
          <p14:tracePt t="3304" x="2540000" y="5297488"/>
          <p14:tracePt t="3308" x="2533650" y="5246688"/>
          <p14:tracePt t="3312" x="2514600" y="5157788"/>
          <p14:tracePt t="3320" x="2501900" y="5037138"/>
          <p14:tracePt t="3324" x="2495550" y="4986338"/>
          <p14:tracePt t="3329" x="2495550" y="4911725"/>
          <p14:tracePt t="3334" x="2495550" y="4835525"/>
          <p14:tracePt t="3338" x="2495550" y="4784725"/>
          <p14:tracePt t="3341" x="2495550" y="4752975"/>
          <p14:tracePt t="3348" x="2495550" y="4676775"/>
          <p14:tracePt t="3353" x="2520950" y="4608513"/>
          <p14:tracePt t="3360" x="2527300" y="4570413"/>
          <p14:tracePt t="3365" x="2552700" y="4506913"/>
          <p14:tracePt t="3369" x="2571750" y="4462463"/>
          <p14:tracePt t="3373" x="2584450" y="4437063"/>
          <p14:tracePt t="3381" x="2616200" y="4360863"/>
          <p14:tracePt t="3387" x="2641600" y="4310063"/>
          <p14:tracePt t="3395" x="2679700" y="4216400"/>
          <p14:tracePt t="3400" x="2717800" y="4133850"/>
          <p14:tracePt t="3405" x="2768600" y="4032250"/>
          <p14:tracePt t="3413" x="2824163" y="3925888"/>
          <p14:tracePt t="3417" x="2874963" y="3856038"/>
          <p14:tracePt t="3424" x="2913063" y="3786188"/>
          <p14:tracePt t="3429" x="2951163" y="3722688"/>
          <p14:tracePt t="3433" x="2995613" y="3671888"/>
          <p14:tracePt t="3438" x="3040063" y="3633788"/>
          <p14:tracePt t="3447" x="3114675" y="3571875"/>
          <p14:tracePt t="3451" x="3165475" y="3540125"/>
          <p14:tracePt t="3457" x="3203575" y="3514725"/>
          <p14:tracePt t="3462" x="3286125" y="3470275"/>
          <p14:tracePt t="3466" x="3343275" y="3451225"/>
          <p14:tracePt t="3473" x="3419475" y="3425825"/>
          <p14:tracePt t="3478" x="3513138" y="3400425"/>
          <p14:tracePt t="3483" x="3589338" y="3381375"/>
          <p14:tracePt t="3492" x="3716338" y="3349625"/>
          <p14:tracePt t="3497" x="3810000" y="3343275"/>
          <p14:tracePt t="3502" x="3898900" y="3330575"/>
          <p14:tracePt t="3507" x="3962400" y="3324225"/>
          <p14:tracePt t="3511" x="4064000" y="3317875"/>
          <p14:tracePt t="3515" x="4138613" y="3311525"/>
          <p14:tracePt t="3523" x="4291013" y="3305175"/>
          <p14:tracePt t="3528" x="4416425" y="3305175"/>
          <p14:tracePt t="3533" x="4511675" y="3305175"/>
          <p14:tracePt t="3538" x="4664075" y="3305175"/>
          <p14:tracePt t="3543" x="4770438" y="3305175"/>
          <p14:tracePt t="3546" x="4865688" y="3305175"/>
          <p14:tracePt t="3553" x="5024438" y="3330575"/>
          <p14:tracePt t="3557" x="5099050" y="3343275"/>
          <p14:tracePt t="3561" x="5238750" y="3387725"/>
          <p14:tracePt t="3567" x="5340350" y="3419475"/>
          <p14:tracePt t="3572" x="5434013" y="3470275"/>
          <p14:tracePt t="3578" x="5516563" y="3508375"/>
          <p14:tracePt t="3586" x="5649913" y="3597275"/>
          <p14:tracePt t="3590" x="5681663" y="3621088"/>
          <p14:tracePt t="3596" x="5743575" y="3684588"/>
          <p14:tracePt t="3601" x="5807075" y="3754438"/>
          <p14:tracePt t="3605" x="5838825" y="3798888"/>
          <p14:tracePt t="3611" x="5876925" y="3836988"/>
          <p14:tracePt t="3621" x="5953125" y="3925888"/>
          <p14:tracePt t="3627" x="6003925" y="3987800"/>
          <p14:tracePt t="3633" x="6046788" y="4032250"/>
          <p14:tracePt t="3638" x="6072188" y="4064000"/>
          <p14:tracePt t="3645" x="6091238" y="4102100"/>
          <p14:tracePt t="3652" x="6110288" y="4146550"/>
          <p14:tracePt t="3656" x="6116638" y="4159250"/>
          <p14:tracePt t="3662" x="6122988" y="4184650"/>
          <p14:tracePt t="3667" x="6122988" y="4203700"/>
          <p14:tracePt t="3670" x="6122988" y="4210050"/>
          <p14:tracePt t="3678" x="6122988" y="4229100"/>
          <p14:tracePt t="3684" x="6122988" y="4241800"/>
          <p14:tracePt t="3688" x="6129338" y="4254500"/>
          <p14:tracePt t="3693" x="6129338" y="4279900"/>
          <p14:tracePt t="3697" x="6129338" y="4297363"/>
          <p14:tracePt t="3700" x="6129338" y="4316413"/>
          <p14:tracePt t="3704" x="6129338" y="4329113"/>
          <p14:tracePt t="3711" x="6122988" y="4379913"/>
          <p14:tracePt t="3715" x="6116638" y="4405313"/>
          <p14:tracePt t="3720" x="6110288" y="4430713"/>
          <p14:tracePt t="3726" x="6103938" y="4475163"/>
          <p14:tracePt t="3730" x="6097588" y="4494213"/>
          <p14:tracePt t="3734" x="6091238" y="4532313"/>
          <p14:tracePt t="3741" x="6091238" y="4551363"/>
          <p14:tracePt t="3745" x="6084888" y="4583113"/>
          <p14:tracePt t="3753" x="6084888" y="4602163"/>
          <p14:tracePt t="3756" x="6084888" y="4608513"/>
          <p14:tracePt t="3762" x="6078538" y="4608513"/>
          <p14:tracePt t="4205" x="6072188" y="4595813"/>
          <p14:tracePt t="4215" x="6053138" y="4557713"/>
          <p14:tracePt t="4227" x="6016625" y="4500563"/>
          <p14:tracePt t="4238" x="5934075" y="4398963"/>
          <p14:tracePt t="4250" x="5819775" y="4297363"/>
          <p14:tracePt t="4260" x="5724525" y="4216400"/>
          <p14:tracePt t="4269" x="5567363" y="4070350"/>
          <p14:tracePt t="4280" x="5321300" y="3868738"/>
          <p14:tracePt t="4288" x="5073650" y="3665538"/>
          <p14:tracePt t="4296" x="4708525" y="3381375"/>
          <p14:tracePt t="4303" x="4405313" y="3160713"/>
          <p14:tracePt t="4311" x="4044950" y="2895600"/>
          <p14:tracePt t="4316" x="3754438" y="2711450"/>
          <p14:tracePt t="4325" x="3430588" y="2490788"/>
          <p14:tracePt t="4331" x="3197225" y="2344738"/>
          <p14:tracePt t="4337" x="2976563" y="2206625"/>
          <p14:tracePt t="4341" x="2900363" y="2162175"/>
          <p14:tracePt t="4347" x="2792413" y="2098675"/>
          <p14:tracePt t="4355" x="2660650" y="2028825"/>
          <p14:tracePt t="4360" x="2578100" y="1978025"/>
          <p14:tracePt t="4365" x="2533650" y="1952625"/>
          <p14:tracePt t="4370" x="2489200" y="1927225"/>
          <p14:tracePt t="4374" x="2476500" y="1920875"/>
          <p14:tracePt t="4378" x="2446338" y="1901825"/>
          <p14:tracePt t="4386" x="2408238" y="1884363"/>
          <p14:tracePt t="4391" x="2395538" y="1884363"/>
          <p14:tracePt t="4395" x="2357438" y="1865313"/>
          <p14:tracePt t="4400" x="2332038" y="1865313"/>
          <p14:tracePt t="4405" x="2312988" y="1858963"/>
          <p14:tracePt t="4409" x="2300288" y="1858963"/>
          <p14:tracePt t="4418" x="2274888" y="1858963"/>
          <p14:tracePt t="4423" x="2249488" y="1858963"/>
          <p14:tracePt t="4430" x="2243138" y="1858963"/>
          <p14:tracePt t="4483" x="2236788" y="1858963"/>
          <p14:tracePt t="4489" x="2224088" y="1858963"/>
          <p14:tracePt t="4496" x="2205038" y="1858963"/>
          <p14:tracePt t="4500" x="2198688" y="1858963"/>
          <p14:tracePt t="4504" x="2185988" y="1858963"/>
          <p14:tracePt t="4512" x="2160588" y="1858963"/>
          <p14:tracePt t="4516" x="2147888" y="1865313"/>
          <p14:tracePt t="4521" x="2128838" y="1878013"/>
          <p14:tracePt t="4528" x="2092325" y="1895475"/>
          <p14:tracePt t="4534" x="2079625" y="1914525"/>
          <p14:tracePt t="4542" x="2041525" y="1933575"/>
          <p14:tracePt t="4548" x="2003425" y="1978025"/>
          <p14:tracePt t="4553" x="1984375" y="2009775"/>
          <p14:tracePt t="4561" x="1958975" y="2041525"/>
          <p14:tracePt t="4565" x="1946275" y="2073275"/>
          <p14:tracePt t="4573" x="1927225" y="2085975"/>
          <p14:tracePt t="4579" x="1901825" y="2124075"/>
          <p14:tracePt t="4584" x="1889125" y="2143125"/>
          <p14:tracePt t="4588" x="1870075" y="2162175"/>
          <p14:tracePt t="4592" x="1863725" y="2174875"/>
          <p14:tracePt t="4596" x="1844675" y="2187575"/>
          <p14:tracePt t="4600" x="1838325" y="2193925"/>
          <p14:tracePt t="4606" x="1831975" y="2206625"/>
          <p14:tracePt t="4609" x="1812925" y="2212975"/>
          <p14:tracePt t="4614" x="1806575" y="2219325"/>
          <p14:tracePt t="4618" x="1795463" y="2219325"/>
          <p14:tracePt t="4621" x="1789113" y="2219325"/>
          <p14:tracePt t="4631" x="1789113" y="2225675"/>
          <p14:tracePt t="4719" x="1782763" y="2225675"/>
          <p14:tracePt t="4726" x="1776413" y="2225675"/>
          <p14:tracePt t="4734" x="1763713" y="2225675"/>
          <p14:tracePt t="4749" x="1744663" y="2225675"/>
          <p14:tracePt t="4754" x="1738313" y="2225675"/>
          <p14:tracePt t="4764" x="1719263" y="2225675"/>
          <p14:tracePt t="4769" x="1712913" y="2225675"/>
          <p14:tracePt t="4773" x="1706563" y="2230438"/>
          <p14:tracePt t="4786" x="1700213" y="2236788"/>
          <p14:tracePt t="4794" x="1693863" y="2236788"/>
          <p14:tracePt t="4805" x="1668463" y="2255838"/>
          <p14:tracePt t="4815" x="1655763" y="2255838"/>
          <p14:tracePt t="4819" x="1630363" y="2268538"/>
          <p14:tracePt t="4824" x="1611313" y="2281238"/>
          <p14:tracePt t="4827" x="1604963" y="2281238"/>
          <p14:tracePt t="4829" x="1604963" y="2287588"/>
          <p14:tracePt t="4834" x="1598613" y="2287588"/>
          <p14:tracePt t="4836" x="1598613" y="2293938"/>
          <p14:tracePt t="4840" x="1585913" y="2293938"/>
          <p14:tracePt t="4842" x="1579563" y="2300288"/>
          <p14:tracePt t="4846" x="1573213" y="2300288"/>
          <p14:tracePt t="4848" x="1566863" y="2306638"/>
          <p14:tracePt t="4851" x="1560513" y="2306638"/>
          <p14:tracePt t="4853" x="1554163" y="2306638"/>
          <p14:tracePt t="4855" x="1547813" y="2312988"/>
          <p14:tracePt t="4859" x="1541463" y="2319338"/>
          <p14:tracePt t="4861" x="1535113" y="2325688"/>
          <p14:tracePt t="4863" x="1528763" y="2332038"/>
          <p14:tracePt t="4876" x="1497013" y="2351088"/>
          <p14:tracePt t="4877" x="1490663" y="2363788"/>
          <p14:tracePt t="4879" x="1484313" y="2363788"/>
          <p14:tracePt t="4885" x="1484313" y="2376488"/>
          <p14:tracePt t="4887" x="1466850" y="2395538"/>
          <p14:tracePt t="4889" x="1466850" y="2401888"/>
          <p14:tracePt t="4893" x="1454150" y="2408238"/>
          <p14:tracePt t="4895" x="1454150" y="2420938"/>
          <p14:tracePt t="4899" x="1441450" y="2427288"/>
          <p14:tracePt t="4903" x="1435100" y="2446338"/>
          <p14:tracePt t="4905" x="1428750" y="2452688"/>
          <p14:tracePt t="4908" x="1422400" y="2459038"/>
          <p14:tracePt t="4912" x="1409700" y="2471738"/>
          <p14:tracePt t="4914" x="1409700" y="2478088"/>
          <p14:tracePt t="4919" x="1403350" y="2490788"/>
          <p14:tracePt t="4922" x="1390650" y="2497138"/>
          <p14:tracePt t="4927" x="1377950" y="2509838"/>
          <p14:tracePt t="4932" x="1371600" y="2522538"/>
          <p14:tracePt t="4938" x="1352550" y="2535238"/>
          <p14:tracePt t="4943" x="1346200" y="2541588"/>
          <p14:tracePt t="4951" x="1320800" y="2566988"/>
          <p14:tracePt t="4955" x="1320800" y="2571750"/>
          <p14:tracePt t="4958" x="1314450" y="2578100"/>
          <p14:tracePt t="4961" x="1308100" y="2578100"/>
          <p14:tracePt t="4967" x="1308100" y="2584450"/>
          <p14:tracePt t="4973" x="1301750" y="2584450"/>
          <p14:tracePt t="5031" x="1295400" y="2590800"/>
          <p14:tracePt t="5036" x="1289050" y="2590800"/>
          <p14:tracePt t="5043" x="1282700" y="2603500"/>
          <p14:tracePt t="5052" x="1276350" y="2616200"/>
          <p14:tracePt t="5062" x="1276350" y="2628900"/>
          <p14:tracePt t="5067" x="1270000" y="2635250"/>
          <p14:tracePt t="5072" x="1263650" y="2641600"/>
          <p14:tracePt t="5081" x="1250950" y="2660650"/>
          <p14:tracePt t="5085" x="1244600" y="2673350"/>
          <p14:tracePt t="5098" x="1231900" y="2705100"/>
          <p14:tracePt t="5104" x="1219200" y="2717800"/>
          <p14:tracePt t="5108" x="1212850" y="2736850"/>
          <p14:tracePt t="5113" x="1206500" y="2749550"/>
          <p14:tracePt t="5117" x="1200150" y="2755900"/>
          <p14:tracePt t="5125" x="1193800" y="2774950"/>
          <p14:tracePt t="5129" x="1187450" y="2774950"/>
          <p14:tracePt t="5132" x="1187450" y="2781300"/>
          <p14:tracePt t="5138" x="1181100" y="2787650"/>
          <p14:tracePt t="5143" x="1181100" y="2794000"/>
          <p14:tracePt t="5146" x="1174750" y="2794000"/>
          <p14:tracePt t="5152" x="1174750" y="2800350"/>
          <p14:tracePt t="5196" x="1168400" y="2800350"/>
          <p14:tracePt t="5211" x="1162050" y="2800350"/>
          <p14:tracePt t="5217" x="1162050" y="2787650"/>
          <p14:tracePt t="5221" x="1162050" y="2781300"/>
          <p14:tracePt t="5226" x="1155700" y="2781300"/>
          <p14:tracePt t="5234" x="1155700" y="2774950"/>
          <p14:tracePt t="5239" x="1149350" y="2768600"/>
          <p14:tracePt t="5244" x="1149350" y="2762250"/>
          <p14:tracePt t="5249" x="1143000" y="2755900"/>
          <p14:tracePt t="5258" x="1138238" y="2749550"/>
          <p14:tracePt t="5266" x="1131888" y="2743200"/>
          <p14:tracePt t="5271" x="1125538" y="2743200"/>
          <p14:tracePt t="5334" x="1125538" y="2762250"/>
          <p14:tracePt t="5338" x="1125538" y="2774950"/>
          <p14:tracePt t="5345" x="1119188" y="2825750"/>
          <p14:tracePt t="5348" x="1119188" y="2863850"/>
          <p14:tracePt t="5361" x="1106488" y="2944813"/>
          <p14:tracePt t="5372" x="1093788" y="3071813"/>
          <p14:tracePt t="5382" x="1093788" y="3186113"/>
          <p14:tracePt t="5389" x="1093788" y="3267075"/>
          <p14:tracePt t="5394" x="1093788" y="3330575"/>
          <p14:tracePt t="5401" x="1093788" y="3394075"/>
          <p14:tracePt t="5416" x="1093788" y="3521075"/>
          <p14:tracePt t="5428" x="1093788" y="3697288"/>
          <p14:tracePt t="5440" x="1087438" y="3875088"/>
          <p14:tracePt t="5447" x="1081088" y="4013200"/>
          <p14:tracePt t="5459" x="1062038" y="4114800"/>
          <p14:tracePt t="5468" x="1049338" y="4241800"/>
          <p14:tracePt t="5477" x="1042988" y="4335463"/>
          <p14:tracePt t="5488" x="1036638" y="4437063"/>
          <p14:tracePt t="5496" x="1036638" y="4506913"/>
          <p14:tracePt t="5506" x="1036638" y="4570413"/>
          <p14:tracePt t="5513" x="1036638" y="4602163"/>
          <p14:tracePt t="5520" x="1036638" y="4664075"/>
          <p14:tracePt t="5526" x="1036638" y="4676775"/>
          <p14:tracePt t="5532" x="1036638" y="4714875"/>
          <p14:tracePt t="5540" x="1036638" y="4752975"/>
          <p14:tracePt t="5548" x="1036638" y="4791075"/>
          <p14:tracePt t="5552" x="1036638" y="4822825"/>
          <p14:tracePt t="5557" x="1042988" y="4841875"/>
          <p14:tracePt t="5563" x="1049338" y="4867275"/>
          <p14:tracePt t="5566" x="1049338" y="4892675"/>
          <p14:tracePt t="5570" x="1055688" y="4899025"/>
          <p14:tracePt t="5575" x="1055688" y="4924425"/>
          <p14:tracePt t="5584" x="1068388" y="4962525"/>
          <p14:tracePt t="5590" x="1068388" y="4979988"/>
          <p14:tracePt t="5597" x="1068388" y="4999038"/>
          <p14:tracePt t="5600" x="1068388" y="5005388"/>
          <p14:tracePt t="5604" x="1068388" y="5018088"/>
          <p14:tracePt t="5611" x="1074738" y="5037138"/>
          <p14:tracePt t="5616" x="1081088" y="5062538"/>
          <p14:tracePt t="5621" x="1081088" y="5081588"/>
          <p14:tracePt t="5626" x="1093788" y="5126038"/>
          <p14:tracePt t="5631" x="1093788" y="5145088"/>
          <p14:tracePt t="5635" x="1093788" y="5176838"/>
          <p14:tracePt t="5642" x="1093788" y="5202238"/>
          <p14:tracePt t="5648" x="1093788" y="5259388"/>
          <p14:tracePt t="5651" x="1093788" y="5291138"/>
          <p14:tracePt t="5656" x="1093788" y="5321300"/>
          <p14:tracePt t="5659" x="1093788" y="5334000"/>
          <p14:tracePt t="5662" x="1093788" y="5353050"/>
          <p14:tracePt t="5666" x="1093788" y="5384800"/>
          <p14:tracePt t="5669" x="1093788" y="5391150"/>
          <p14:tracePt t="5674" x="1087438" y="5416550"/>
          <p14:tracePt t="5679" x="1074738" y="5461000"/>
          <p14:tracePt t="5684" x="1068388" y="5505450"/>
          <p14:tracePt t="5691" x="1062038" y="5549900"/>
          <p14:tracePt t="5694" x="1049338" y="5594350"/>
          <p14:tracePt t="5697" x="1042988" y="5619750"/>
          <p14:tracePt t="5700" x="1042988" y="5645150"/>
          <p14:tracePt t="5707" x="1030288" y="5681663"/>
          <p14:tracePt t="5712" x="1023938" y="5719763"/>
          <p14:tracePt t="5715" x="1023938" y="5726113"/>
          <p14:tracePt t="5720" x="1017588" y="5764213"/>
          <p14:tracePt t="5724" x="1017588" y="5776913"/>
          <p14:tracePt t="5728" x="1011238" y="5802313"/>
          <p14:tracePt t="5737" x="1011238" y="5815013"/>
          <p14:tracePt t="5746" x="1011238" y="5821363"/>
          <p14:tracePt t="5759" x="1011238" y="5827713"/>
          <p14:tracePt t="5867" x="1011238" y="5834063"/>
          <p14:tracePt t="5948" x="1011238" y="5840413"/>
          <p14:tracePt t="6102" x="1011238" y="5834063"/>
          <p14:tracePt t="6108" x="1004888" y="5834063"/>
          <p14:tracePt t="6117" x="1004888" y="5821363"/>
          <p14:tracePt t="6124" x="998538" y="5815013"/>
          <p14:tracePt t="6134" x="992188" y="5795963"/>
          <p14:tracePt t="6141" x="992188" y="5789613"/>
          <p14:tracePt t="6149" x="992188" y="5770563"/>
          <p14:tracePt t="6156" x="992188" y="5745163"/>
          <p14:tracePt t="6167" x="992188" y="5713413"/>
          <p14:tracePt t="6176" x="992188" y="5681663"/>
          <p14:tracePt t="6182" x="992188" y="5668963"/>
          <p14:tracePt t="6188" x="992188" y="5657850"/>
          <p14:tracePt t="6196" x="985838" y="5645150"/>
          <p14:tracePt t="6201" x="985838" y="5632450"/>
          <p14:tracePt t="6216" x="973138" y="5607050"/>
          <p14:tracePt t="6224" x="973138" y="5588000"/>
          <p14:tracePt t="6230" x="973138" y="5568950"/>
          <p14:tracePt t="6239" x="966788" y="5543550"/>
          <p14:tracePt t="6247" x="966788" y="5499100"/>
          <p14:tracePt t="6254" x="966788" y="5435600"/>
          <p14:tracePt t="6260" x="966788" y="5372100"/>
          <p14:tracePt t="6266" x="966788" y="5310188"/>
          <p14:tracePt t="6273" x="979488" y="5208588"/>
          <p14:tracePt t="6277" x="985838" y="5126038"/>
          <p14:tracePt t="6281" x="992188" y="5081588"/>
          <p14:tracePt t="6288" x="1004888" y="4937125"/>
          <p14:tracePt t="6293" x="1017588" y="4829175"/>
          <p14:tracePt t="6297" x="1030288" y="4721225"/>
          <p14:tracePt t="6303" x="1049338" y="4583113"/>
          <p14:tracePt t="6307" x="1055688" y="4500563"/>
          <p14:tracePt t="6311" x="1062038" y="4418013"/>
          <p14:tracePt t="6320" x="1068388" y="4291013"/>
          <p14:tracePt t="6326" x="1074738" y="4146550"/>
          <p14:tracePt t="6332" x="1074738" y="4044950"/>
          <p14:tracePt t="6337" x="1074738" y="3943350"/>
          <p14:tracePt t="6341" x="1074738" y="3900488"/>
          <p14:tracePt t="6345" x="1074738" y="3824288"/>
          <p14:tracePt t="6353" x="1074738" y="3748088"/>
          <p14:tracePt t="6359" x="1074738" y="3716338"/>
          <p14:tracePt t="6365" x="1074738" y="3640138"/>
          <p14:tracePt t="6368" x="1074738" y="3614738"/>
          <p14:tracePt t="6371" x="1074738" y="3608388"/>
          <p14:tracePt t="6377" x="1074738" y="3571875"/>
          <p14:tracePt t="6384" x="1068388" y="3514725"/>
          <p14:tracePt t="6389" x="1068388" y="3489325"/>
          <p14:tracePt t="6393" x="1068388" y="3457575"/>
          <p14:tracePt t="6398" x="1068388" y="3413125"/>
          <p14:tracePt t="6402" x="1068388" y="3375025"/>
          <p14:tracePt t="6406" x="1074738" y="3336925"/>
          <p14:tracePt t="6414" x="1087438" y="3279775"/>
          <p14:tracePt t="6418" x="1093788" y="3224213"/>
          <p14:tracePt t="6423" x="1100138" y="3198813"/>
          <p14:tracePt t="6430" x="1112838" y="3128963"/>
          <p14:tracePt t="6434" x="1125538" y="3090863"/>
          <p14:tracePt t="6439" x="1131888" y="3052763"/>
          <p14:tracePt t="6447" x="1149350" y="2976563"/>
          <p14:tracePt t="6452" x="1155700" y="2951163"/>
          <p14:tracePt t="6457" x="1162050" y="2914650"/>
          <p14:tracePt t="6463" x="1174750" y="2870200"/>
          <p14:tracePt t="6467" x="1174750" y="2838450"/>
          <p14:tracePt t="6476" x="1181100" y="2813050"/>
          <p14:tracePt t="6482" x="1187450" y="2762250"/>
          <p14:tracePt t="6489" x="1193800" y="2736850"/>
          <p14:tracePt t="6494" x="1200150" y="2705100"/>
          <p14:tracePt t="6500" x="1200150" y="2679700"/>
          <p14:tracePt t="6509" x="1206500" y="2641600"/>
          <p14:tracePt t="6514" x="1212850" y="2597150"/>
          <p14:tracePt t="6521" x="1212850" y="2560638"/>
          <p14:tracePt t="6528" x="1219200" y="2516188"/>
          <p14:tracePt t="6534" x="1219200" y="2490788"/>
          <p14:tracePt t="6543" x="1219200" y="2478088"/>
          <p14:tracePt t="6548" x="1225550" y="2471738"/>
          <p14:tracePt t="6613" x="1225550" y="2465388"/>
          <p14:tracePt t="6622" x="1225550" y="2459038"/>
          <p14:tracePt t="6638" x="1225550" y="2446338"/>
          <p14:tracePt t="6735" x="1225550" y="2459038"/>
          <p14:tracePt t="6743" x="1225550" y="2471738"/>
          <p14:tracePt t="6749" x="1225550" y="2509838"/>
          <p14:tracePt t="6759" x="1225550" y="2547938"/>
          <p14:tracePt t="6766" x="1225550" y="2590800"/>
          <p14:tracePt t="6776" x="1219200" y="2647950"/>
          <p14:tracePt t="6782" x="1219200" y="2679700"/>
          <p14:tracePt t="6792" x="1219200" y="2724150"/>
          <p14:tracePt t="6799" x="1219200" y="2755900"/>
          <p14:tracePt t="6806" x="1219200" y="2794000"/>
          <p14:tracePt t="6811" x="1225550" y="2806700"/>
          <p14:tracePt t="6815" x="1225550" y="2825750"/>
          <p14:tracePt t="6823" x="1231900" y="2851150"/>
          <p14:tracePt t="6828" x="1231900" y="2857500"/>
          <p14:tracePt t="6834" x="1238250" y="2863850"/>
          <p14:tracePt t="6839" x="1244600" y="2876550"/>
          <p14:tracePt t="6847" x="1250950" y="2895600"/>
          <p14:tracePt t="6854" x="1257300" y="2908300"/>
          <p14:tracePt t="6862" x="1257300" y="2919413"/>
          <p14:tracePt t="6872" x="1263650" y="2932113"/>
          <p14:tracePt t="6875" x="1263650" y="2957513"/>
          <p14:tracePt t="6879" x="1263650" y="2976563"/>
          <p14:tracePt t="6884" x="1276350" y="2995613"/>
          <p14:tracePt t="6888" x="1276350" y="3021013"/>
          <p14:tracePt t="6891" x="1276350" y="3027363"/>
          <p14:tracePt t="6901" x="1276350" y="3097213"/>
          <p14:tracePt t="6907" x="1276350" y="3148013"/>
          <p14:tracePt t="6914" x="1276350" y="3205163"/>
          <p14:tracePt t="6921" x="1276350" y="3267075"/>
          <p14:tracePt t="6925" x="1276350" y="3311525"/>
          <p14:tracePt t="6933" x="1276350" y="3406775"/>
          <p14:tracePt t="6940" x="1276350" y="3463925"/>
          <p14:tracePt t="6946" x="1276350" y="3527425"/>
          <p14:tracePt t="6950" x="1276350" y="3565525"/>
          <p14:tracePt t="6954" x="1276350" y="3597275"/>
          <p14:tracePt t="6958" x="1276350" y="3621088"/>
          <p14:tracePt t="6963" x="1276350" y="3659188"/>
          <p14:tracePt t="6967" x="1276350" y="3671888"/>
          <p14:tracePt t="6971" x="1276350" y="3678238"/>
          <p14:tracePt t="6978" x="1276350" y="3722688"/>
          <p14:tracePt t="6982" x="1276350" y="3741738"/>
          <p14:tracePt t="6991" x="1276350" y="3754438"/>
          <p14:tracePt t="6995" x="1276350" y="3773488"/>
          <p14:tracePt t="7009" x="1276350" y="3779838"/>
          <p14:tracePt t="7025" x="1276350" y="3786188"/>
          <p14:tracePt t="7030" x="1276350" y="3798888"/>
          <p14:tracePt t="7035" x="1276350" y="3817938"/>
          <p14:tracePt t="7045" x="1276350" y="3843338"/>
          <p14:tracePt t="7048" x="1282700" y="3862388"/>
          <p14:tracePt t="7052" x="1282700" y="3868738"/>
          <p14:tracePt t="7057" x="1289050" y="3894138"/>
          <p14:tracePt t="7060" x="1289050" y="3913188"/>
          <p14:tracePt t="7064" x="1289050" y="3925888"/>
          <p14:tracePt t="7068" x="1289050" y="3943350"/>
          <p14:tracePt t="7075" x="1289050" y="3981450"/>
          <p14:tracePt t="7079" x="1289050" y="4006850"/>
          <p14:tracePt t="7083" x="1289050" y="4038600"/>
          <p14:tracePt t="7089" x="1289050" y="4076700"/>
          <p14:tracePt t="7093" x="1289050" y="4095750"/>
          <p14:tracePt t="7096" x="1289050" y="4121150"/>
          <p14:tracePt t="7103" x="1289050" y="4178300"/>
          <p14:tracePt t="7108" x="1289050" y="4197350"/>
          <p14:tracePt t="7112" x="1282700" y="4222750"/>
          <p14:tracePt t="7118" x="1276350" y="4273550"/>
          <p14:tracePt t="7122" x="1276350" y="4286250"/>
          <p14:tracePt t="7125" x="1276350" y="4291013"/>
          <p14:tracePt t="7128" x="1276350" y="4310063"/>
          <p14:tracePt t="7135" x="1270000" y="4322763"/>
          <p14:tracePt t="7141" x="1270000" y="4329113"/>
          <p14:tracePt t="7203" x="1270000" y="4335463"/>
          <p14:tracePt t="7210" x="1270000" y="4341813"/>
          <p14:tracePt t="7216" x="1270000" y="4348163"/>
          <p14:tracePt t="7221" x="1270000" y="4360863"/>
          <p14:tracePt t="7234" x="1270000" y="4373563"/>
          <p14:tracePt t="7240" x="1270000" y="4386263"/>
          <p14:tracePt t="7246" x="1270000" y="4398963"/>
          <p14:tracePt t="7252" x="1270000" y="4418013"/>
          <p14:tracePt t="7255" x="1270000" y="4430713"/>
          <p14:tracePt t="7265" x="1270000" y="4468813"/>
          <p14:tracePt t="7270" x="1270000" y="4494213"/>
          <p14:tracePt t="7277" x="1270000" y="4525963"/>
          <p14:tracePt t="7281" x="1263650" y="4557713"/>
          <p14:tracePt t="7285" x="1257300" y="4583113"/>
          <p14:tracePt t="7292" x="1257300" y="4608513"/>
          <p14:tracePt t="7299" x="1250950" y="4645025"/>
          <p14:tracePt t="7303" x="1250950" y="4657725"/>
          <p14:tracePt t="7308" x="1250950" y="4676775"/>
          <p14:tracePt t="7311" x="1250950" y="4689475"/>
          <p14:tracePt t="7320" x="1250950" y="4695825"/>
          <p14:tracePt t="7445" x="1244600" y="4702175"/>
          <p14:tracePt t="7452" x="1238250" y="4714875"/>
          <p14:tracePt t="7457" x="1231900" y="4727575"/>
          <p14:tracePt t="7466" x="1231900" y="4746625"/>
          <p14:tracePt t="7471" x="1225550" y="4765675"/>
          <p14:tracePt t="7477" x="1225550" y="4772025"/>
          <p14:tracePt t="7487" x="1219200" y="4803775"/>
          <p14:tracePt t="7495" x="1219200" y="4810125"/>
          <p14:tracePt t="7556" x="1219200" y="4797425"/>
          <p14:tracePt t="7564" x="1219200" y="4778375"/>
          <p14:tracePt t="7571" x="1219200" y="4746625"/>
          <p14:tracePt t="7580" x="1225550" y="4708525"/>
          <p14:tracePt t="7590" x="1244600" y="4676775"/>
          <p14:tracePt t="7600" x="1270000" y="4621213"/>
          <p14:tracePt t="7608" x="1276350" y="4602163"/>
          <p14:tracePt t="7615" x="1289050" y="4576763"/>
          <p14:tracePt t="7619" x="1289050" y="4570413"/>
          <p14:tracePt t="7631" x="1295400" y="4557713"/>
          <p14:tracePt t="7665" x="1295400" y="4551363"/>
          <p14:tracePt t="7690" x="1295400" y="4545013"/>
          <p14:tracePt t="7696" x="1295400" y="4538663"/>
          <p14:tracePt t="7704" x="1295400" y="4519613"/>
          <p14:tracePt t="7709" x="1295400" y="4506913"/>
          <p14:tracePt t="7717" x="1295400" y="4494213"/>
          <p14:tracePt t="7720" x="1295400" y="4481513"/>
          <p14:tracePt t="7725" x="1295400" y="4468813"/>
          <p14:tracePt t="7733" x="1295400" y="4449763"/>
          <p14:tracePt t="7740" x="1295400" y="4437063"/>
          <p14:tracePt t="7745" x="1295400" y="4424363"/>
          <p14:tracePt t="7750" x="1295400" y="4405313"/>
          <p14:tracePt t="7758" x="1295400" y="4379913"/>
          <p14:tracePt t="7764" x="1295400" y="4367213"/>
          <p14:tracePt t="7770" x="1295400" y="4354513"/>
          <p14:tracePt t="7774" x="1295400" y="4348163"/>
          <p14:tracePt t="7779" x="1295400" y="4341813"/>
          <p14:tracePt t="7929" x="1295400" y="4335463"/>
          <p14:tracePt t="7943" x="1295400" y="4329113"/>
          <p14:tracePt t="7964" x="1295400" y="4322763"/>
          <p14:tracePt t="8073" x="1289050" y="4303713"/>
          <p14:tracePt t="8081" x="1289050" y="4291013"/>
          <p14:tracePt t="8087" x="1289050" y="4273550"/>
          <p14:tracePt t="8096" x="1301750" y="4241800"/>
          <p14:tracePt t="8102" x="1308100" y="4235450"/>
          <p14:tracePt t="8117" x="1308100" y="4210050"/>
          <p14:tracePt t="8121" x="1308100" y="4203700"/>
          <p14:tracePt t="8127" x="1308100" y="4191000"/>
          <p14:tracePt t="8136" x="1308100" y="4184650"/>
          <p14:tracePt t="8145" x="1314450" y="4171950"/>
          <p14:tracePt t="8222" x="1314450" y="4178300"/>
          <p14:tracePt t="8237" x="1314450" y="4184650"/>
          <p14:tracePt t="8569" x="1314450" y="4171950"/>
          <p14:tracePt t="8575" x="1314450" y="4165600"/>
          <p14:tracePt t="8584" x="1333500" y="4152900"/>
          <p14:tracePt t="8591" x="1339850" y="4146550"/>
          <p14:tracePt t="8602" x="1346200" y="4140200"/>
          <p14:tracePt t="8607" x="1346200" y="4127500"/>
          <p14:tracePt t="8614" x="1346200" y="4114800"/>
          <p14:tracePt t="8618" x="1346200" y="4102100"/>
          <p14:tracePt t="8622" x="1333500" y="4089400"/>
          <p14:tracePt t="8631" x="1314450" y="4076700"/>
          <p14:tracePt t="8635" x="1301750" y="4070350"/>
          <p14:tracePt t="8639" x="1289050" y="4057650"/>
          <p14:tracePt t="8645" x="1270000" y="4051300"/>
          <p14:tracePt t="8650" x="1250950" y="4051300"/>
          <p14:tracePt t="8662" x="1231900" y="4051300"/>
          <p14:tracePt t="8668" x="1225550" y="4051300"/>
          <p14:tracePt t="8673" x="1219200" y="4051300"/>
          <p14:tracePt t="8679" x="1212850" y="4051300"/>
          <p14:tracePt t="8682" x="1212850" y="4057650"/>
          <p14:tracePt t="8696" x="1206500" y="4076700"/>
          <p14:tracePt t="8704" x="1206500" y="4089400"/>
          <p14:tracePt t="8707" x="1206500" y="4095750"/>
          <p14:tracePt t="8712" x="1206500" y="4102100"/>
          <p14:tracePt t="8718" x="1206500" y="4108450"/>
          <p14:tracePt t="8815" x="1212850" y="4102100"/>
          <p14:tracePt t="8820" x="1225550" y="4095750"/>
          <p14:tracePt t="8825" x="1225550" y="4089400"/>
          <p14:tracePt t="9662" x="1231900" y="4089400"/>
          <p14:tracePt t="9683" x="1238250" y="4089400"/>
          <p14:tracePt t="9999" x="1238250" y="4095750"/>
          <p14:tracePt t="10009" x="1238250" y="4102100"/>
          <p14:tracePt t="10017" x="1238250" y="4108450"/>
          <p14:tracePt t="10034" x="1238250" y="4114800"/>
          <p14:tracePt t="10043" x="1238250" y="4121150"/>
          <p14:tracePt t="10055" x="1238250" y="4127500"/>
          <p14:tracePt t="10584" x="1238250" y="4121150"/>
          <p14:tracePt t="10591" x="1238250" y="4114800"/>
          <p14:tracePt t="10604" x="1238250" y="4108450"/>
          <p14:tracePt t="10651" x="1238250" y="4102100"/>
          <p14:tracePt t="10659" x="1238250" y="4095750"/>
          <p14:tracePt t="10665" x="1238250" y="4083050"/>
          <p14:tracePt t="10675" x="1238250" y="4070350"/>
          <p14:tracePt t="11152" x="1250950" y="4070350"/>
          <p14:tracePt t="11165" x="1276350" y="4070350"/>
          <p14:tracePt t="11174" x="1289050" y="4070350"/>
          <p14:tracePt t="11182" x="1320800" y="4064000"/>
          <p14:tracePt t="11191" x="1339850" y="4064000"/>
          <p14:tracePt t="11199" x="1346200" y="4064000"/>
          <p14:tracePt t="11298" x="1352550" y="4064000"/>
          <p14:tracePt t="11306" x="1358900" y="4051300"/>
          <p14:tracePt t="11314" x="1384300" y="4025900"/>
          <p14:tracePt t="11323" x="1416050" y="3994150"/>
          <p14:tracePt t="11334" x="1447800" y="3968750"/>
          <p14:tracePt t="11343" x="1490663" y="3925888"/>
          <p14:tracePt t="11352" x="1509713" y="3900488"/>
          <p14:tracePt t="11358" x="1528763" y="3887788"/>
          <p14:tracePt t="11366" x="1554163" y="3868738"/>
          <p14:tracePt t="11371" x="1573213" y="3862388"/>
          <p14:tracePt t="11380" x="1598613" y="3856038"/>
          <p14:tracePt t="11389" x="1655763" y="3836988"/>
          <p14:tracePt t="11398" x="1687513" y="3830638"/>
          <p14:tracePt t="11405" x="1757363" y="3817938"/>
          <p14:tracePt t="11413" x="1806575" y="3811588"/>
          <p14:tracePt t="11420" x="1870075" y="3798888"/>
          <p14:tracePt t="11429" x="1908175" y="3792538"/>
          <p14:tracePt t="11435" x="1990725" y="3767138"/>
          <p14:tracePt t="11442" x="2028825" y="3754438"/>
          <p14:tracePt t="11449" x="2060575" y="3729038"/>
          <p14:tracePt t="11453" x="2079625" y="3722688"/>
          <p14:tracePt t="11460" x="2098675" y="3716338"/>
          <p14:tracePt t="11466" x="2111375" y="3709988"/>
          <p14:tracePt t="11496" x="2117725" y="3709988"/>
          <p14:tracePt t="11505" x="2122488" y="3703638"/>
          <p14:tracePt t="11512" x="2128838" y="3703638"/>
          <p14:tracePt t="11515" x="2128838" y="3697288"/>
          <p14:tracePt t="11523" x="2135188" y="3690938"/>
          <p14:tracePt t="11528" x="2135188" y="3684588"/>
          <p14:tracePt t="11531" x="2154238" y="3671888"/>
          <p14:tracePt t="11537" x="2160588" y="3659188"/>
          <p14:tracePt t="11544" x="2173288" y="3640138"/>
          <p14:tracePt t="11548" x="2179638" y="3627438"/>
          <p14:tracePt t="11558" x="2185988" y="3602038"/>
          <p14:tracePt t="11564" x="2198688" y="3590925"/>
          <p14:tracePt t="11571" x="2205038" y="3584575"/>
          <p14:tracePt t="11576" x="2211388" y="3565525"/>
          <p14:tracePt t="11585" x="2217738" y="3552825"/>
          <p14:tracePt t="11588" x="2230438" y="3546475"/>
          <p14:tracePt t="11592" x="2243138" y="3527425"/>
          <p14:tracePt t="11598" x="2255838" y="3514725"/>
          <p14:tracePt t="11602" x="2255838" y="3495675"/>
          <p14:tracePt t="11607" x="2274888" y="3482975"/>
          <p14:tracePt t="11610" x="2281238" y="3470275"/>
          <p14:tracePt t="11618" x="2300288" y="3432175"/>
          <p14:tracePt t="11623" x="2319338" y="3406775"/>
          <p14:tracePt t="11627" x="2332038" y="3387725"/>
          <p14:tracePt t="11633" x="2357438" y="3349625"/>
          <p14:tracePt t="11637" x="2363788" y="3317875"/>
          <p14:tracePt t="11641" x="2376488" y="3298825"/>
          <p14:tracePt t="11650" x="2401888" y="3249613"/>
          <p14:tracePt t="11655" x="2408238" y="3224213"/>
          <p14:tracePt t="11659" x="2420938" y="3198813"/>
          <p14:tracePt t="11664" x="2433638" y="3179763"/>
          <p14:tracePt t="11668" x="2446338" y="3167063"/>
          <p14:tracePt t="11672" x="2451100" y="3141663"/>
          <p14:tracePt t="11680" x="2470150" y="3116263"/>
          <p14:tracePt t="11684" x="2476500" y="3103563"/>
          <p14:tracePt t="11688" x="2482850" y="3084513"/>
          <p14:tracePt t="11694" x="2489200" y="3071813"/>
          <p14:tracePt t="11698" x="2501900" y="3052763"/>
          <p14:tracePt t="11701" x="2501900" y="3046413"/>
          <p14:tracePt t="11709" x="2501900" y="3033713"/>
          <p14:tracePt t="11715" x="2501900" y="3021013"/>
          <p14:tracePt t="11719" x="2501900" y="3014663"/>
          <p14:tracePt t="11820" x="2501900" y="3033713"/>
          <p14:tracePt t="11825" x="2501900" y="3059113"/>
          <p14:tracePt t="11831" x="2501900" y="3103563"/>
          <p14:tracePt t="11840" x="2514600" y="3173413"/>
          <p14:tracePt t="11846" x="2546350" y="3224213"/>
          <p14:tracePt t="11856" x="2616200" y="3311525"/>
          <p14:tracePt t="11865" x="2667000" y="3355975"/>
          <p14:tracePt t="11870" x="2717800" y="3400425"/>
          <p14:tracePt t="11875" x="2755900" y="3425825"/>
          <p14:tracePt t="11882" x="2817813" y="3470275"/>
          <p14:tracePt t="11888" x="2855913" y="3489325"/>
          <p14:tracePt t="11898" x="2894013" y="3508375"/>
          <p14:tracePt t="11905" x="2982913" y="3546475"/>
          <p14:tracePt t="11909" x="3021013" y="3559175"/>
          <p14:tracePt t="11913" x="3052763" y="3571875"/>
          <p14:tracePt t="11916" x="3071813" y="3578225"/>
          <p14:tracePt t="11921" x="3090863" y="3590925"/>
          <p14:tracePt t="11924" x="3121025" y="3597275"/>
          <p14:tracePt t="11930" x="3146425" y="3602038"/>
          <p14:tracePt t="11934" x="3178175" y="3608388"/>
          <p14:tracePt t="11937" x="3184525" y="3614738"/>
          <p14:tracePt t="11940" x="3190875" y="3614738"/>
          <p14:tracePt t="11944" x="3197225" y="3621088"/>
          <p14:tracePt t="11948" x="3222625" y="3627438"/>
          <p14:tracePt t="11962" x="3235325" y="3640138"/>
          <p14:tracePt t="11970" x="3241675" y="3640138"/>
          <p14:tracePt t="11983" x="3248025" y="3646488"/>
          <p14:tracePt t="11987" x="3254375" y="3646488"/>
          <p14:tracePt t="11997" x="3260725" y="3646488"/>
          <p14:tracePt t="12010" x="3267075" y="3646488"/>
          <p14:tracePt t="12017" x="3273425" y="3652838"/>
          <p14:tracePt t="12035" x="3279775" y="3659188"/>
          <p14:tracePt t="12079" x="3286125" y="3671888"/>
          <p14:tracePt t="12086" x="3298825" y="3684588"/>
          <p14:tracePt t="12092" x="3311525" y="3703638"/>
          <p14:tracePt t="12098" x="3317875" y="3729038"/>
          <p14:tracePt t="12107" x="3336925" y="3773488"/>
          <p14:tracePt t="12115" x="3349625" y="3824288"/>
          <p14:tracePt t="12119" x="3362325" y="3868738"/>
          <p14:tracePt t="12124" x="3362325" y="3900488"/>
          <p14:tracePt t="12128" x="3362325" y="3919538"/>
          <p14:tracePt t="12133" x="3362325" y="3968750"/>
          <p14:tracePt t="12137" x="3362325" y="4013200"/>
          <p14:tracePt t="12141" x="3343275" y="4044950"/>
          <p14:tracePt t="12144" x="3336925" y="4064000"/>
          <p14:tracePt t="12153" x="3286125" y="4152900"/>
          <p14:tracePt t="12157" x="3248025" y="4203700"/>
          <p14:tracePt t="12161" x="3228975" y="4222750"/>
          <p14:tracePt t="12166" x="3159125" y="4279900"/>
          <p14:tracePt t="12170" x="3114675" y="4316413"/>
          <p14:tracePt t="12174" x="3059113" y="4341813"/>
          <p14:tracePt t="12181" x="3008313" y="4367213"/>
          <p14:tracePt t="12186" x="2919413" y="4398963"/>
          <p14:tracePt t="12190" x="2855913" y="4411663"/>
          <p14:tracePt t="12196" x="2792413" y="4430713"/>
          <p14:tracePt t="12200" x="2698750" y="4443413"/>
          <p14:tracePt t="12204" x="2635250" y="4449763"/>
          <p14:tracePt t="12212" x="2546350" y="4462463"/>
          <p14:tracePt t="12219" x="2389188" y="4468813"/>
          <p14:tracePt t="12224" x="2300288" y="4468813"/>
          <p14:tracePt t="12230" x="2185988" y="4468813"/>
          <p14:tracePt t="12234" x="2085975" y="4468813"/>
          <p14:tracePt t="12239" x="2009775" y="4462463"/>
          <p14:tracePt t="12247" x="1882775" y="4437063"/>
          <p14:tracePt t="12251" x="1812925" y="4424363"/>
          <p14:tracePt t="12256" x="1770063" y="4411663"/>
          <p14:tracePt t="12262" x="1751013" y="4405313"/>
          <p14:tracePt t="12266" x="1700213" y="4379913"/>
          <p14:tracePt t="12270" x="1687513" y="4360863"/>
          <p14:tracePt t="12277" x="1655763" y="4335463"/>
          <p14:tracePt t="12283" x="1643063" y="4303713"/>
          <p14:tracePt t="12287" x="1636713" y="4273550"/>
          <p14:tracePt t="12294" x="1617663" y="4222750"/>
          <p14:tracePt t="12297" x="1611313" y="4184650"/>
          <p14:tracePt t="12302" x="1598613" y="4133850"/>
          <p14:tracePt t="12310" x="1585913" y="4051300"/>
          <p14:tracePt t="12314" x="1585913" y="3994150"/>
          <p14:tracePt t="12318" x="1579563" y="3975100"/>
          <p14:tracePt t="12324" x="1579563" y="3906838"/>
          <p14:tracePt t="12328" x="1579563" y="3887788"/>
          <p14:tracePt t="12332" x="1579563" y="3843338"/>
          <p14:tracePt t="12340" x="1579563" y="3773488"/>
          <p14:tracePt t="12345" x="1585913" y="3735388"/>
          <p14:tracePt t="12349" x="1592263" y="3709988"/>
          <p14:tracePt t="12353" x="1604963" y="3659188"/>
          <p14:tracePt t="12357" x="1611313" y="3633788"/>
          <p14:tracePt t="12361" x="1617663" y="3621088"/>
          <p14:tracePt t="12367" x="1617663" y="3590925"/>
          <p14:tracePt t="12372" x="1643063" y="3552825"/>
          <p14:tracePt t="12376" x="1649413" y="3533775"/>
          <p14:tracePt t="12380" x="1655763" y="3521075"/>
          <p14:tracePt t="12386" x="1674813" y="3482975"/>
          <p14:tracePt t="12391" x="1693863" y="3457575"/>
          <p14:tracePt t="12396" x="1712913" y="3425825"/>
          <p14:tracePt t="12403" x="1751013" y="3362325"/>
          <p14:tracePt t="12409" x="1789113" y="3311525"/>
          <p14:tracePt t="12415" x="1838325" y="3249613"/>
          <p14:tracePt t="12419" x="1863725" y="3224213"/>
          <p14:tracePt t="12424" x="1889125" y="3192463"/>
          <p14:tracePt t="12427" x="1908175" y="3173413"/>
          <p14:tracePt t="12435" x="1958975" y="3135313"/>
          <p14:tracePt t="12440" x="1984375" y="3122613"/>
          <p14:tracePt t="12445" x="2022475" y="3097213"/>
          <p14:tracePt t="12450" x="2060575" y="3084513"/>
          <p14:tracePt t="12454" x="2085975" y="3078163"/>
          <p14:tracePt t="12457" x="2111375" y="3071813"/>
          <p14:tracePt t="12465" x="2128838" y="3059113"/>
          <p14:tracePt t="12470" x="2185988" y="3046413"/>
          <p14:tracePt t="12474" x="2205038" y="3040063"/>
          <p14:tracePt t="12479" x="2230438" y="3040063"/>
          <p14:tracePt t="12482" x="2236788" y="3033713"/>
          <p14:tracePt t="12486" x="2268538" y="3033713"/>
          <p14:tracePt t="12489" x="2281238" y="3027363"/>
          <p14:tracePt t="12497" x="2300288" y="3021013"/>
          <p14:tracePt t="12502" x="2332038" y="3014663"/>
          <p14:tracePt t="12505" x="2344738" y="3008313"/>
          <p14:tracePt t="12510" x="2370138" y="3001963"/>
          <p14:tracePt t="12514" x="2382838" y="3001963"/>
          <p14:tracePt t="12517" x="2389188" y="3001963"/>
          <p14:tracePt t="12523" x="2414588" y="2995613"/>
          <p14:tracePt t="12528" x="2427288" y="2995613"/>
          <p14:tracePt t="12530" x="2439988" y="2989263"/>
          <p14:tracePt t="12534" x="2451100" y="2989263"/>
          <p14:tracePt t="12544" x="2476500" y="2989263"/>
          <p14:tracePt t="12549" x="2508250" y="2989263"/>
          <p14:tracePt t="12553" x="2527300" y="2989263"/>
          <p14:tracePt t="12559" x="2559050" y="2989263"/>
          <p14:tracePt t="12565" x="2603500" y="2989263"/>
          <p14:tracePt t="12571" x="2660650" y="2995613"/>
          <p14:tracePt t="12575" x="2698750" y="3001963"/>
          <p14:tracePt t="12578" x="2724150" y="3008313"/>
          <p14:tracePt t="12582" x="2762250" y="3021013"/>
          <p14:tracePt t="12587" x="2817813" y="3033713"/>
          <p14:tracePt t="12591" x="2868613" y="3046413"/>
          <p14:tracePt t="12594" x="2906713" y="3059113"/>
          <p14:tracePt t="12598" x="2957513" y="3084513"/>
          <p14:tracePt t="12605" x="3014663" y="3103563"/>
          <p14:tracePt t="12610" x="3090863" y="3135313"/>
          <p14:tracePt t="12615" x="3121025" y="3154363"/>
          <p14:tracePt t="12619" x="3178175" y="3192463"/>
          <p14:tracePt t="12623" x="3222625" y="3224213"/>
          <p14:tracePt t="12626" x="3235325" y="3243263"/>
          <p14:tracePt t="12631" x="3260725" y="3260725"/>
          <p14:tracePt t="12638" x="3317875" y="3330575"/>
          <p14:tracePt t="12642" x="3343275" y="3362325"/>
          <p14:tracePt t="12647" x="3375025" y="3406775"/>
          <p14:tracePt t="12652" x="3413125" y="3470275"/>
          <p14:tracePt t="12656" x="3436938" y="3514725"/>
          <p14:tracePt t="12661" x="3462338" y="3559175"/>
          <p14:tracePt t="12668" x="3506788" y="3633788"/>
          <p14:tracePt t="12672" x="3557588" y="3709988"/>
          <p14:tracePt t="12678" x="3582988" y="3748088"/>
          <p14:tracePt t="12684" x="3621088" y="3824288"/>
          <p14:tracePt t="12688" x="3640138" y="3862388"/>
          <p14:tracePt t="12692" x="3659188" y="3894138"/>
          <p14:tracePt t="12695" x="3671888" y="3913188"/>
          <p14:tracePt t="12703" x="3697288" y="3968750"/>
          <p14:tracePt t="12708" x="3703638" y="3994150"/>
          <p14:tracePt t="12714" x="3716338" y="4038600"/>
          <p14:tracePt t="12720" x="3729038" y="4083050"/>
          <p14:tracePt t="12726" x="3741738" y="4140200"/>
          <p14:tracePt t="12734" x="3741738" y="4229100"/>
          <p14:tracePt t="12739" x="3741738" y="4303713"/>
          <p14:tracePt t="12745" x="3741738" y="4373563"/>
          <p14:tracePt t="12751" x="3741738" y="4494213"/>
          <p14:tracePt t="12758" x="3741738" y="4595813"/>
          <p14:tracePt t="12768" x="3722688" y="4733925"/>
          <p14:tracePt t="12776" x="3690938" y="4816475"/>
          <p14:tracePt t="12783" x="3659188" y="4886325"/>
          <p14:tracePt t="12789" x="3633788" y="4930775"/>
          <p14:tracePt t="12798" x="3602038" y="4973638"/>
          <p14:tracePt t="12803" x="3576638" y="4999038"/>
          <p14:tracePt t="12813" x="3506788" y="5062538"/>
          <p14:tracePt t="12824" x="3449638" y="5094288"/>
          <p14:tracePt t="12834" x="3349625" y="5138738"/>
          <p14:tracePt t="12842" x="3286125" y="5157788"/>
          <p14:tracePt t="12846" x="3254375" y="5170488"/>
          <p14:tracePt t="12850" x="3216275" y="5170488"/>
          <p14:tracePt t="12857" x="3165475" y="5170488"/>
          <p14:tracePt t="12862" x="3121025" y="5170488"/>
          <p14:tracePt t="12866" x="3065463" y="5170488"/>
          <p14:tracePt t="12875" x="2995613" y="5170488"/>
          <p14:tracePt t="12881" x="2906713" y="5170488"/>
          <p14:tracePt t="12887" x="2817813" y="5170488"/>
          <p14:tracePt t="12892" x="2768600" y="5170488"/>
          <p14:tracePt t="12897" x="2698750" y="5164138"/>
          <p14:tracePt t="12905" x="2616200" y="5151438"/>
          <p14:tracePt t="12909" x="2508250" y="5119688"/>
          <p14:tracePt t="12913" x="2451100" y="5106988"/>
          <p14:tracePt t="12918" x="2414588" y="5100638"/>
          <p14:tracePt t="12921" x="2370138" y="5087938"/>
          <p14:tracePt t="12924" x="2338388" y="5081588"/>
          <p14:tracePt t="12928" x="2319338" y="5075238"/>
          <p14:tracePt t="12935" x="2274888" y="5056188"/>
          <p14:tracePt t="12939" x="2243138" y="5043488"/>
          <p14:tracePt t="12943" x="2243138" y="5037138"/>
          <p14:tracePt t="12946" x="2236788" y="5037138"/>
          <p14:tracePt t="12951" x="2230438" y="5030788"/>
          <p14:tracePt t="12954" x="2217738" y="5024438"/>
          <p14:tracePt t="12959" x="2211388" y="5018088"/>
          <p14:tracePt t="12967" x="2205038" y="5018088"/>
          <p14:tracePt t="12972" x="2205038" y="4999038"/>
          <p14:tracePt t="12982" x="2205038" y="4986338"/>
          <p14:tracePt t="12986" x="2205038" y="4962525"/>
          <p14:tracePt t="12991" x="2205038" y="4930775"/>
          <p14:tracePt t="12998" x="2205038" y="4899025"/>
          <p14:tracePt t="13001" x="2205038" y="4873625"/>
          <p14:tracePt t="13006" x="2205038" y="4822825"/>
          <p14:tracePt t="13009" x="2205038" y="4797425"/>
          <p14:tracePt t="13016" x="2211388" y="4733925"/>
          <p14:tracePt t="13021" x="2224088" y="4683125"/>
          <p14:tracePt t="13025" x="2230438" y="4632325"/>
          <p14:tracePt t="13032" x="2243138" y="4570413"/>
          <p14:tracePt t="13037" x="2255838" y="4532313"/>
          <p14:tracePt t="13040" x="2262188" y="4487863"/>
          <p14:tracePt t="13044" x="2268538" y="4449763"/>
          <p14:tracePt t="13048" x="2287588" y="4386263"/>
          <p14:tracePt t="13052" x="2300288" y="4348163"/>
          <p14:tracePt t="13055" x="2312988" y="4291013"/>
          <p14:tracePt t="13062" x="2351088" y="4178300"/>
          <p14:tracePt t="13067" x="2376488" y="4114800"/>
          <p14:tracePt t="13071" x="2408238" y="4032250"/>
          <p14:tracePt t="13076" x="2451100" y="3938588"/>
          <p14:tracePt t="13080" x="2476500" y="3868738"/>
          <p14:tracePt t="13083" x="2495550" y="3824288"/>
          <p14:tracePt t="13087" x="2527300" y="3767138"/>
          <p14:tracePt t="13095" x="2565400" y="3684588"/>
          <p14:tracePt t="13100" x="2603500" y="3614738"/>
          <p14:tracePt t="13104" x="2628900" y="3584575"/>
          <p14:tracePt t="13110" x="2647950" y="3540125"/>
          <p14:tracePt t="13115" x="2660650" y="3527425"/>
          <p14:tracePt t="13118" x="2686050" y="3482975"/>
          <p14:tracePt t="13127" x="2717800" y="3444875"/>
          <p14:tracePt t="13131" x="2743200" y="3419475"/>
          <p14:tracePt t="13138" x="2768600" y="3394075"/>
          <p14:tracePt t="13142" x="2805113" y="3362325"/>
          <p14:tracePt t="13146" x="2817813" y="3355975"/>
          <p14:tracePt t="13151" x="2830513" y="3349625"/>
          <p14:tracePt t="13159" x="2855913" y="3330575"/>
          <p14:tracePt t="13164" x="2894013" y="3324225"/>
          <p14:tracePt t="13171" x="2925763" y="3317875"/>
          <p14:tracePt t="13176" x="2951163" y="3317875"/>
          <p14:tracePt t="13180" x="2982913" y="3317875"/>
          <p14:tracePt t="13188" x="3001963" y="3317875"/>
          <p14:tracePt t="13194" x="3059113" y="3317875"/>
          <p14:tracePt t="13201" x="3101975" y="3317875"/>
          <p14:tracePt t="13205" x="3140075" y="3324225"/>
          <p14:tracePt t="13210" x="3178175" y="3336925"/>
          <p14:tracePt t="13218" x="3216275" y="3343275"/>
          <p14:tracePt t="13226" x="3273425" y="3362325"/>
          <p14:tracePt t="13234" x="3317875" y="3381375"/>
          <p14:tracePt t="13239" x="3355975" y="3387725"/>
          <p14:tracePt t="13244" x="3368675" y="3400425"/>
          <p14:tracePt t="13250" x="3400425" y="3413125"/>
          <p14:tracePt t="13253" x="3413125" y="3419475"/>
          <p14:tracePt t="13258" x="3425825" y="3432175"/>
          <p14:tracePt t="13265" x="3430588" y="3432175"/>
          <p14:tracePt t="13272" x="3455988" y="3451225"/>
          <p14:tracePt t="13281" x="3468688" y="3463925"/>
          <p14:tracePt t="13286" x="3475038" y="3470275"/>
          <p14:tracePt t="13292" x="3475038" y="3482975"/>
          <p14:tracePt t="13298" x="3481388" y="3495675"/>
          <p14:tracePt t="13307" x="3481388" y="3514725"/>
          <p14:tracePt t="13313" x="3487738" y="3527425"/>
          <p14:tracePt t="13317" x="3487738" y="3540125"/>
          <p14:tracePt t="13320" x="3487738" y="3559175"/>
          <p14:tracePt t="13323" x="3487738" y="3571875"/>
          <p14:tracePt t="13328" x="3487738" y="3584575"/>
          <p14:tracePt t="13331" x="3487738" y="3597275"/>
          <p14:tracePt t="13335" x="3487738" y="3627438"/>
          <p14:tracePt t="13338" x="3487738" y="3646488"/>
          <p14:tracePt t="13345" x="3487738" y="3665538"/>
          <p14:tracePt t="13350" x="3487738" y="3709988"/>
          <p14:tracePt t="13354" x="3487738" y="3729038"/>
          <p14:tracePt t="13359" x="3475038" y="3767138"/>
          <p14:tracePt t="13363" x="3468688" y="3792538"/>
          <p14:tracePt t="13366" x="3462338" y="3817938"/>
          <p14:tracePt t="13370" x="3455988" y="3849688"/>
          <p14:tracePt t="13379" x="3449638" y="3900488"/>
          <p14:tracePt t="13385" x="3419475" y="3994150"/>
          <p14:tracePt t="13393" x="3394075" y="4070350"/>
          <p14:tracePt t="13398" x="3368675" y="4146550"/>
          <p14:tracePt t="13402" x="3355975" y="4191000"/>
          <p14:tracePt t="13411" x="3317875" y="4286250"/>
          <p14:tracePt t="13418" x="3292475" y="4341813"/>
          <p14:tracePt t="13426" x="3260725" y="4398963"/>
          <p14:tracePt t="13433" x="3235325" y="4443413"/>
          <p14:tracePt t="13440" x="3203575" y="4500563"/>
          <p14:tracePt t="13445" x="3190875" y="4525963"/>
          <p14:tracePt t="13449" x="3165475" y="4545013"/>
          <p14:tracePt t="13454" x="3140075" y="4583113"/>
          <p14:tracePt t="13459" x="3121025" y="4595813"/>
          <p14:tracePt t="13463" x="3121025" y="4608513"/>
          <p14:tracePt t="13472" x="3084513" y="4638675"/>
          <p14:tracePt t="13477" x="3065463" y="4651375"/>
          <p14:tracePt t="13482" x="3046413" y="4664075"/>
          <p14:tracePt t="13488" x="3033713" y="4670425"/>
          <p14:tracePt t="13492" x="3027363" y="4676775"/>
          <p14:tracePt t="13496" x="3021013" y="4683125"/>
          <p14:tracePt t="13505" x="3001963" y="4695825"/>
          <p14:tracePt t="13509" x="2995613" y="4702175"/>
          <p14:tracePt t="13513" x="2989263" y="4702175"/>
          <p14:tracePt t="13518" x="2982913" y="4708525"/>
          <p14:tracePt t="13527" x="2976563" y="4708525"/>
          <p14:tracePt t="13836" x="2970213" y="4714875"/>
          <p14:tracePt t="13843" x="2963863" y="4714875"/>
          <p14:tracePt t="13853" x="2963863" y="4733925"/>
          <p14:tracePt t="13865" x="2944813" y="4752975"/>
          <p14:tracePt t="13872" x="2938463" y="4765675"/>
          <p14:tracePt t="13879" x="2932113" y="4791075"/>
          <p14:tracePt t="13885" x="2925763" y="4797425"/>
          <p14:tracePt t="13888" x="2925763" y="4803775"/>
          <p14:tracePt t="13898" x="2919413" y="4816475"/>
          <p14:tracePt t="13904" x="2913063" y="4829175"/>
          <p14:tracePt t="13912" x="2906713" y="4835525"/>
          <p14:tracePt t="13917" x="2900363" y="4841875"/>
          <p14:tracePt t="13923" x="2900363" y="4854575"/>
          <p14:tracePt t="13933" x="2900363" y="4860925"/>
          <p14:tracePt t="13999" x="2894013" y="4860925"/>
          <p14:tracePt t="14050" x="2894013" y="4854575"/>
          <p14:tracePt t="14058" x="2887663" y="4835525"/>
          <p14:tracePt t="14066" x="2887663" y="4822825"/>
          <p14:tracePt t="14071" x="2887663" y="4810125"/>
          <p14:tracePt t="14083" x="2887663" y="4791075"/>
          <p14:tracePt t="14096" x="2887663" y="4784725"/>
          <p14:tracePt t="14121" x="2887663" y="4778375"/>
          <p14:tracePt t="14129" x="2887663" y="4772025"/>
          <p14:tracePt t="14134" x="2887663" y="4752975"/>
          <p14:tracePt t="14139" x="2887663" y="4733925"/>
          <p14:tracePt t="14148" x="2887663" y="4702175"/>
          <p14:tracePt t="14154" x="2887663" y="4664075"/>
          <p14:tracePt t="14161" x="2887663" y="4627563"/>
          <p14:tracePt t="14166" x="2887663" y="4595813"/>
          <p14:tracePt t="14171" x="2887663" y="4564063"/>
          <p14:tracePt t="14178" x="2887663" y="4551363"/>
          <p14:tracePt t="14182" x="2887663" y="4519613"/>
          <p14:tracePt t="14186" x="2894013" y="4500563"/>
          <p14:tracePt t="14236" x="2894013" y="4481513"/>
          <p14:tracePt t="14246" x="2894013" y="4475163"/>
          <p14:tracePt t="14251" x="2894013" y="4468813"/>
          <p14:tracePt t="14258" x="2894013" y="4456113"/>
          <p14:tracePt t="14265" x="2894013" y="4437063"/>
          <p14:tracePt t="14274" x="2894013" y="4411663"/>
          <p14:tracePt t="14280" x="2894013" y="4405313"/>
          <p14:tracePt t="14288" x="2900363" y="4360863"/>
          <p14:tracePt t="14292" x="2900363" y="4348163"/>
          <p14:tracePt t="14304" x="2913063" y="4310063"/>
          <p14:tracePt t="14318" x="2925763" y="4241800"/>
          <p14:tracePt t="14323" x="2925763" y="4222750"/>
          <p14:tracePt t="14327" x="2925763" y="4210050"/>
          <p14:tracePt t="14334" x="2932113" y="4171950"/>
          <p14:tracePt t="14337" x="2932113" y="4165600"/>
          <p14:tracePt t="14340" x="2932113" y="4152900"/>
          <p14:tracePt t="14345" x="2932113" y="4127500"/>
          <p14:tracePt t="14353" x="2938463" y="4076700"/>
          <p14:tracePt t="14357" x="2938463" y="4038600"/>
          <p14:tracePt t="14363" x="2944813" y="4000500"/>
          <p14:tracePt t="14368" x="2944813" y="3938588"/>
          <p14:tracePt t="14372" x="2951163" y="3906838"/>
          <p14:tracePt t="14377" x="2957513" y="3875088"/>
          <p14:tracePt t="14382" x="2957513" y="3830638"/>
          <p14:tracePt t="14385" x="2963863" y="3798888"/>
          <p14:tracePt t="14389" x="2963863" y="3767138"/>
          <p14:tracePt t="14393" x="2963863" y="3754438"/>
          <p14:tracePt t="14398" x="2970213" y="3722688"/>
          <p14:tracePt t="14402" x="2970213" y="3697288"/>
          <p14:tracePt t="14406" x="2970213" y="3678238"/>
          <p14:tracePt t="14412" x="2970213" y="3659188"/>
          <p14:tracePt t="14416" x="2970213" y="3652838"/>
          <p14:tracePt t="14417" x="2970213" y="3646488"/>
          <p14:tracePt t="14420" x="2970213" y="3640138"/>
          <p14:tracePt t="14423" x="2970213" y="3633788"/>
          <p14:tracePt t="14431" x="2970213" y="3621088"/>
          <p14:tracePt t="14443" x="2970213" y="3614738"/>
          <p14:tracePt t="14452" x="2970213" y="3608388"/>
          <p14:tracePt t="14475" x="2970213" y="3602038"/>
          <p14:tracePt t="14571" x="2976563" y="3602038"/>
          <p14:tracePt t="15207" x="2982913" y="3608388"/>
          <p14:tracePt t="15215" x="2982913" y="3614738"/>
          <p14:tracePt t="15220" x="2982913" y="3621088"/>
          <p14:tracePt t="15225" x="2989263" y="3627438"/>
          <p14:tracePt t="15241" x="2995613" y="3652838"/>
          <p14:tracePt t="15256" x="3001963" y="3659188"/>
          <p14:tracePt t="15266" x="3001963" y="3671888"/>
          <p14:tracePt t="15270" x="3001963" y="3678238"/>
          <p14:tracePt t="15280" x="3001963" y="3684588"/>
          <p14:tracePt t="15283" x="3008313" y="3684588"/>
          <p14:tracePt t="15415" x="3008313" y="3678238"/>
          <p14:tracePt t="15424" x="3008313" y="3671888"/>
          <p14:tracePt t="15435" x="3008313" y="3665538"/>
          <p14:tracePt t="15509" x="3008313" y="3678238"/>
          <p14:tracePt t="15519" x="3008313" y="3690938"/>
          <p14:tracePt t="15532" x="3008313" y="3703638"/>
          <p14:tracePt t="15993" x="3008313" y="3697288"/>
          <p14:tracePt t="16011" x="3008313" y="3690938"/>
          <p14:tracePt t="16024" x="3008313" y="3684588"/>
          <p14:tracePt t="16193" x="3008313" y="3678238"/>
          <p14:tracePt t="16618" x="3008313" y="3671888"/>
          <p14:tracePt t="16882" x="3008313" y="3665538"/>
          <p14:tracePt t="16890" x="3008313" y="3627438"/>
          <p14:tracePt t="16900" x="3008313" y="3602038"/>
          <p14:tracePt t="16907" x="3008313" y="3559175"/>
          <p14:tracePt t="16916" x="3001963" y="3502025"/>
          <p14:tracePt t="16924" x="2970213" y="3444875"/>
          <p14:tracePt t="16934" x="2938463" y="3394075"/>
          <p14:tracePt t="16940" x="2906713" y="3349625"/>
          <p14:tracePt t="16948" x="2874963" y="3286125"/>
          <p14:tracePt t="16953" x="2855913" y="3260725"/>
          <p14:tracePt t="16958" x="2830513" y="3236913"/>
          <p14:tracePt t="16962" x="2817813" y="3217863"/>
          <p14:tracePt t="16965" x="2811463" y="3205163"/>
          <p14:tracePt t="16969" x="2792413" y="3192463"/>
          <p14:tracePt t="16976" x="2786063" y="3173413"/>
          <p14:tracePt t="16980" x="2768600" y="3160713"/>
          <p14:tracePt t="16984" x="2762250" y="3148013"/>
          <p14:tracePt t="16993" x="2749550" y="3128963"/>
          <p14:tracePt t="16996" x="2736850" y="3122613"/>
          <p14:tracePt t="17000" x="2730500" y="3103563"/>
          <p14:tracePt t="17008" x="2711450" y="3090863"/>
          <p14:tracePt t="17011" x="2705100" y="3084513"/>
          <p14:tracePt t="17017" x="2692400" y="3071813"/>
          <p14:tracePt t="17024" x="2673350" y="3046413"/>
          <p14:tracePt t="17027" x="2673350" y="3040063"/>
          <p14:tracePt t="17031" x="2667000" y="3027363"/>
          <p14:tracePt t="17033" x="2660650" y="3021013"/>
          <p14:tracePt t="17044" x="2628900" y="2989263"/>
          <p14:tracePt t="17048" x="2609850" y="2970213"/>
          <p14:tracePt t="17054" x="2597150" y="2951163"/>
          <p14:tracePt t="17058" x="2578100" y="2932113"/>
          <p14:tracePt t="17062" x="2565400" y="2932113"/>
          <p14:tracePt t="17065" x="2559050" y="2914650"/>
          <p14:tracePt t="17072" x="2533650" y="2895600"/>
          <p14:tracePt t="17075" x="2520950" y="2882900"/>
          <p14:tracePt t="17079" x="2514600" y="2870200"/>
          <p14:tracePt t="17085" x="2501900" y="2857500"/>
          <p14:tracePt t="17089" x="2476500" y="2844800"/>
          <p14:tracePt t="17093" x="2463800" y="2819400"/>
          <p14:tracePt t="17098" x="2446338" y="2813050"/>
          <p14:tracePt t="17106" x="2395538" y="2768600"/>
          <p14:tracePt t="17111" x="2376488" y="2755900"/>
          <p14:tracePt t="17117" x="2325688" y="2717800"/>
          <p14:tracePt t="17121" x="2300288" y="2705100"/>
          <p14:tracePt t="17124" x="2268538" y="2692400"/>
          <p14:tracePt t="17129" x="2243138" y="2679700"/>
          <p14:tracePt t="17137" x="2179638" y="2647950"/>
          <p14:tracePt t="17143" x="2128838" y="2635250"/>
          <p14:tracePt t="17149" x="2060575" y="2616200"/>
          <p14:tracePt t="17153" x="2022475" y="2603500"/>
          <p14:tracePt t="17158" x="1984375" y="2597150"/>
          <p14:tracePt t="17167" x="1933575" y="2590800"/>
          <p14:tracePt t="17172" x="1870075" y="2578100"/>
          <p14:tracePt t="17179" x="1825625" y="2571750"/>
          <p14:tracePt t="17185" x="1776413" y="2571750"/>
          <p14:tracePt t="17189" x="1757363" y="2566988"/>
          <p14:tracePt t="17197" x="1731963" y="2566988"/>
          <p14:tracePt t="17201" x="1693863" y="2560638"/>
          <p14:tracePt t="17208" x="1681163" y="2560638"/>
          <p14:tracePt t="17214" x="1662113" y="2560638"/>
          <p14:tracePt t="17222" x="1643063" y="2554288"/>
          <p14:tracePt t="17233" x="1617663" y="2554288"/>
          <p14:tracePt t="17238" x="1611313" y="2554288"/>
          <p14:tracePt t="17245" x="1604963" y="2554288"/>
          <p14:tracePt t="17249" x="1592263" y="2554288"/>
          <p14:tracePt t="17253" x="1585913" y="2554288"/>
          <p14:tracePt t="17263" x="1579563" y="2554288"/>
          <p14:tracePt t="17339" x="1573213" y="2554288"/>
          <p14:tracePt t="17351" x="1566863" y="2560638"/>
          <p14:tracePt t="17355" x="1554163" y="2571750"/>
          <p14:tracePt t="17359" x="1554163" y="2578100"/>
          <p14:tracePt t="17364" x="1541463" y="2597150"/>
          <p14:tracePt t="17375" x="1528763" y="2647950"/>
          <p14:tracePt t="17381" x="1522413" y="2673350"/>
          <p14:tracePt t="17388" x="1509713" y="2730500"/>
          <p14:tracePt t="17393" x="1503363" y="2762250"/>
          <p14:tracePt t="17401" x="1497013" y="2800350"/>
          <p14:tracePt t="17407" x="1484313" y="2863850"/>
          <p14:tracePt t="17412" x="1484313" y="2914650"/>
          <p14:tracePt t="17419" x="1477963" y="2970213"/>
          <p14:tracePt t="17424" x="1471613" y="3027363"/>
          <p14:tracePt t="17429" x="1466850" y="3059113"/>
          <p14:tracePt t="17435" x="1454150" y="3141663"/>
          <p14:tracePt t="17439" x="1447800" y="3192463"/>
          <p14:tracePt t="17444" x="1441450" y="3236913"/>
          <p14:tracePt t="17452" x="1428750" y="3317875"/>
          <p14:tracePt t="17457" x="1416050" y="3400425"/>
          <p14:tracePt t="17468" x="1403350" y="3502025"/>
          <p14:tracePt t="17474" x="1397000" y="3584575"/>
          <p14:tracePt t="17480" x="1390650" y="3633788"/>
          <p14:tracePt t="17485" x="1384300" y="3671888"/>
          <p14:tracePt t="17491" x="1384300" y="3716338"/>
          <p14:tracePt t="17499" x="1377950" y="3754438"/>
          <p14:tracePt t="17503" x="1377950" y="3767138"/>
          <p14:tracePt t="17510" x="1371600" y="3798888"/>
          <p14:tracePt t="17514" x="1371600" y="3805238"/>
          <p14:tracePt t="17517" x="1365250" y="3817938"/>
          <p14:tracePt t="17519" x="1365250" y="3824288"/>
          <p14:tracePt t="17526" x="1358900" y="3843338"/>
          <p14:tracePt t="17531" x="1358900" y="3849688"/>
          <p14:tracePt t="17534" x="1352550" y="3868738"/>
          <p14:tracePt t="17543" x="1346200" y="3887788"/>
          <p14:tracePt t="17546" x="1346200" y="3894138"/>
          <p14:tracePt t="17549" x="1346200" y="3906838"/>
          <p14:tracePt t="17552" x="1339850" y="3919538"/>
          <p14:tracePt t="17559" x="1333500" y="3938588"/>
          <p14:tracePt t="17574" x="1333500" y="3949700"/>
          <p14:tracePt t="17578" x="1333500" y="3956050"/>
          <p14:tracePt t="17582" x="1327150" y="3968750"/>
          <p14:tracePt t="17586" x="1327150" y="3975100"/>
          <p14:tracePt t="17592" x="1327150" y="3981450"/>
          <p14:tracePt t="17598" x="1320800" y="3981450"/>
          <p14:tracePt t="17604" x="1320800" y="3987800"/>
          <p14:tracePt t="17610" x="1314450" y="3994150"/>
          <p14:tracePt t="17615" x="1308100" y="4006850"/>
          <p14:tracePt t="17621" x="1301750" y="4019550"/>
          <p14:tracePt t="17626" x="1295400" y="4032250"/>
          <p14:tracePt t="17637" x="1289050" y="4051300"/>
          <p14:tracePt t="17641" x="1276350" y="4070350"/>
          <p14:tracePt t="17648" x="1276350" y="4076700"/>
          <p14:tracePt t="17653" x="1270000" y="4083050"/>
          <p14:tracePt t="17657" x="1270000" y="4089400"/>
          <p14:tracePt t="17661" x="1263650" y="4089400"/>
          <p14:tracePt t="17674" x="1263650" y="4095750"/>
          <p14:tracePt t="17705" x="1263650" y="4108450"/>
          <p14:tracePt t="17717" x="1263650" y="4114800"/>
          <p14:tracePt t="17721" x="1257300" y="4121150"/>
          <p14:tracePt t="17725" x="1257300" y="4133850"/>
          <p14:tracePt t="17734" x="1244600" y="4146550"/>
          <p14:tracePt t="17738" x="1238250" y="4159250"/>
          <p14:tracePt t="17741" x="1238250" y="4171950"/>
          <p14:tracePt t="17746" x="1238250" y="4184650"/>
          <p14:tracePt t="17750" x="1225550" y="4191000"/>
          <p14:tracePt t="17754" x="1225550" y="4203700"/>
          <p14:tracePt t="17758" x="1225550" y="4210050"/>
          <p14:tracePt t="17771" x="1219200" y="4248150"/>
          <p14:tracePt t="17777" x="1212850" y="4254500"/>
          <p14:tracePt t="17784" x="1212850" y="4260850"/>
          <p14:tracePt t="17786" x="1212850" y="4267200"/>
          <p14:tracePt t="17790" x="1206500" y="4273550"/>
          <p14:tracePt t="17798" x="1206500" y="4279900"/>
          <p14:tracePt t="17858" x="1200150" y="4279900"/>
          <p14:tracePt t="17865" x="1193800" y="4279900"/>
          <p14:tracePt t="17874" x="1168400" y="4273550"/>
          <p14:tracePt t="17879" x="1162050" y="4267200"/>
          <p14:tracePt t="17886" x="1149350" y="4260850"/>
          <p14:tracePt t="17894" x="1138238" y="4248150"/>
          <p14:tracePt t="17903" x="1125538" y="4248150"/>
          <p14:tracePt t="17909" x="1112838" y="4241800"/>
          <p14:tracePt t="17923" x="1106488" y="4229100"/>
          <p14:tracePt t="17930" x="1100138" y="4229100"/>
          <p14:tracePt t="17938" x="1100138" y="4222750"/>
          <p14:tracePt t="17945" x="1093788" y="4216400"/>
          <p14:tracePt t="17953" x="1087438" y="4216400"/>
          <p14:tracePt t="17961" x="1081088" y="4210050"/>
          <p14:tracePt t="17970" x="1074738" y="4203700"/>
          <p14:tracePt t="17980" x="1068388" y="4197350"/>
          <p14:tracePt t="17986" x="1062038" y="4191000"/>
          <p14:tracePt t="17995" x="1055688" y="4184650"/>
          <p14:tracePt t="18006" x="1042988" y="4184650"/>
          <p14:tracePt t="18042" x="1036638" y="4178300"/>
          <p14:tracePt t="18187" x="1036638" y="4171950"/>
          <p14:tracePt t="18202" x="1036638" y="4165600"/>
          <p14:tracePt t="18206" x="1036638" y="4159250"/>
          <p14:tracePt t="18219" x="1036638" y="4146550"/>
          <p14:tracePt t="18230" x="1036638" y="4140200"/>
          <p14:tracePt t="18235" x="1036638" y="4133850"/>
          <p14:tracePt t="18240" x="1036638" y="4127500"/>
          <p14:tracePt t="18249" x="1036638" y="4121150"/>
          <p14:tracePt t="18256" x="1036638" y="4114800"/>
          <p14:tracePt t="18259" x="1036638" y="4108450"/>
          <p14:tracePt t="18263" x="1030288" y="4108450"/>
          <p14:tracePt t="18268" x="1030288" y="4102100"/>
          <p14:tracePt t="18273" x="1023938" y="4102100"/>
          <p14:tracePt t="18278" x="1023938" y="4095750"/>
          <p14:tracePt t="18286" x="1011238" y="4089400"/>
          <p14:tracePt t="18291" x="1004888" y="4076700"/>
          <p14:tracePt t="18296" x="1004888" y="4070350"/>
          <p14:tracePt t="18303" x="998538" y="4070350"/>
          <p14:tracePt t="18387" x="992188" y="4064000"/>
          <p14:tracePt t="18393" x="985838" y="4064000"/>
          <p14:tracePt t="18399" x="979488" y="4064000"/>
          <p14:tracePt t="18405" x="947738" y="4051300"/>
          <p14:tracePt t="18411" x="922338" y="4044950"/>
          <p14:tracePt t="18418" x="890588" y="4038600"/>
          <p14:tracePt t="18427" x="858838" y="4025900"/>
          <p14:tracePt t="18434" x="827088" y="4025900"/>
          <p14:tracePt t="18441" x="803275" y="4019550"/>
          <p14:tracePt t="18446" x="790575" y="4013200"/>
          <p14:tracePt t="18452" x="784225" y="4013200"/>
          <p14:tracePt t="18457" x="777875" y="4013200"/>
          <p14:tracePt t="18463" x="765175" y="4013200"/>
          <p14:tracePt t="18469" x="739775" y="4006850"/>
          <p14:tracePt t="18478" x="733425" y="4006850"/>
          <p14:tracePt t="18488" x="708025" y="4000500"/>
          <p14:tracePt t="18494" x="701675" y="4000500"/>
          <p14:tracePt t="18502" x="695325" y="4000500"/>
          <p14:tracePt t="18511" x="688975" y="4000500"/>
          <p14:tracePt t="18519" x="682625" y="4000500"/>
          <p14:tracePt t="18603" x="695325" y="4000500"/>
          <p14:tracePt t="18613" x="739775" y="4006850"/>
          <p14:tracePt t="18618" x="758825" y="4013200"/>
          <p14:tracePt t="18627" x="784225" y="4019550"/>
          <p14:tracePt t="18633" x="827088" y="4019550"/>
          <p14:tracePt t="18639" x="865188" y="4025900"/>
          <p14:tracePt t="18644" x="909638" y="4032250"/>
          <p14:tracePt t="18650" x="947738" y="4038600"/>
          <p14:tracePt t="18659" x="1011238" y="4051300"/>
          <p14:tracePt t="18663" x="1049338" y="4057650"/>
          <p14:tracePt t="18668" x="1093788" y="4057650"/>
          <p14:tracePt t="18673" x="1131888" y="4064000"/>
          <p14:tracePt t="18676" x="1162050" y="4064000"/>
          <p14:tracePt t="18679" x="1181100" y="4070350"/>
          <p14:tracePt t="18683" x="1193800" y="4070350"/>
          <p14:tracePt t="18690" x="1238250" y="4076700"/>
          <p14:tracePt t="18695" x="1250950" y="4083050"/>
          <p14:tracePt t="18698" x="1263650" y="4083050"/>
          <p14:tracePt t="18704" x="1270000" y="4083050"/>
          <p14:tracePt t="18708" x="1276350" y="4089400"/>
          <p14:tracePt t="18720" x="1282700" y="4089400"/>
          <p14:tracePt t="18764" x="1282700" y="4095750"/>
          <p14:tracePt t="18776" x="1270000" y="4102100"/>
          <p14:tracePt t="18783" x="1244600" y="4102100"/>
          <p14:tracePt t="18787" x="1219200" y="4108450"/>
          <p14:tracePt t="18792" x="1206500" y="4108450"/>
          <p14:tracePt t="18801" x="1138238" y="4127500"/>
          <p14:tracePt t="18807" x="1087438" y="4133850"/>
          <p14:tracePt t="18814" x="1042988" y="4146550"/>
          <p14:tracePt t="18820" x="985838" y="4152900"/>
          <p14:tracePt t="18824" x="941388" y="4159250"/>
          <p14:tracePt t="18833" x="865188" y="4165600"/>
          <p14:tracePt t="18837" x="820738" y="4165600"/>
          <p14:tracePt t="18841" x="790575" y="4165600"/>
          <p14:tracePt t="18847" x="758825" y="4165600"/>
          <p14:tracePt t="18851" x="708025" y="4165600"/>
          <p14:tracePt t="18855" x="676275" y="4165600"/>
          <p14:tracePt t="18863" x="631825" y="4165600"/>
          <p14:tracePt t="18869" x="581025" y="4152900"/>
          <p14:tracePt t="18875" x="549275" y="4146550"/>
          <p14:tracePt t="18879" x="523875" y="4140200"/>
          <p14:tracePt t="18882" x="517525" y="4133850"/>
          <p14:tracePt t="18885" x="498475" y="4127500"/>
          <p14:tracePt t="18888" x="487363" y="4121150"/>
          <p14:tracePt t="18894" x="481013" y="4114800"/>
          <p14:tracePt t="18897" x="474663" y="4114800"/>
          <p14:tracePt t="18904" x="474663" y="4108450"/>
          <p14:tracePt t="18915" x="468313" y="4102100"/>
          <p14:tracePt t="18926" x="461963" y="4102100"/>
          <p14:tracePt t="18976" x="461963" y="4095750"/>
          <p14:tracePt t="18986" x="461963" y="4089400"/>
          <p14:tracePt t="18990" x="468313" y="4083050"/>
          <p14:tracePt t="18995" x="487363" y="4076700"/>
          <p14:tracePt t="19003" x="504825" y="4070350"/>
          <p14:tracePt t="19011" x="542925" y="4057650"/>
          <p14:tracePt t="19019" x="574675" y="4057650"/>
          <p14:tracePt t="19024" x="606425" y="4057650"/>
          <p14:tracePt t="19029" x="631825" y="4057650"/>
          <p14:tracePt t="19038" x="688975" y="4057650"/>
          <p14:tracePt t="19042" x="714375" y="4057650"/>
          <p14:tracePt t="19046" x="752475" y="4057650"/>
          <p14:tracePt t="19052" x="803275" y="4057650"/>
          <p14:tracePt t="19058" x="846138" y="4057650"/>
          <p14:tracePt t="19065" x="903288" y="4057650"/>
          <p14:tracePt t="19071" x="960438" y="4064000"/>
          <p14:tracePt t="19076" x="1011238" y="4070350"/>
          <p14:tracePt t="19082" x="1055688" y="4070350"/>
          <p14:tracePt t="19086" x="1087438" y="4076700"/>
          <p14:tracePt t="19090" x="1112838" y="4076700"/>
          <p14:tracePt t="19097" x="1131888" y="4076700"/>
          <p14:tracePt t="19101" x="1138238" y="4083050"/>
          <p14:tracePt t="19470" x="1125538" y="4083050"/>
          <p14:tracePt t="19478" x="1100138" y="4083050"/>
          <p14:tracePt t="19485" x="1081088" y="4083050"/>
          <p14:tracePt t="19494" x="1062038" y="4083050"/>
          <p14:tracePt t="19502" x="1042988" y="4083050"/>
          <p14:tracePt t="19514" x="1011238" y="4076700"/>
          <p14:tracePt t="19525" x="992188" y="4076700"/>
          <p14:tracePt t="19529" x="985838" y="4076700"/>
          <p14:tracePt t="19535" x="966788" y="4076700"/>
          <p14:tracePt t="19547" x="954088" y="4076700"/>
          <p14:tracePt t="19557" x="935038" y="4121150"/>
          <p14:tracePt t="19562" x="928688" y="4159250"/>
          <p14:tracePt t="19570" x="909638" y="4197350"/>
          <p14:tracePt t="19573" x="903288" y="4222750"/>
          <p14:tracePt t="19577" x="896938" y="4248150"/>
          <p14:tracePt t="19585" x="890588" y="4273550"/>
          <p14:tracePt t="19588" x="884238" y="4291013"/>
          <p14:tracePt t="19592" x="884238" y="4297363"/>
          <p14:tracePt t="19595" x="884238" y="4303713"/>
          <p14:tracePt t="19601" x="884238" y="4310063"/>
          <p14:tracePt t="19603" x="884238" y="4316413"/>
          <p14:tracePt t="19735" x="884238" y="4322763"/>
          <p14:tracePt t="19765" x="890588" y="4322763"/>
          <p14:tracePt t="19777" x="896938" y="4322763"/>
          <p14:tracePt t="19788" x="909638" y="4316413"/>
          <p14:tracePt t="19805" x="915988" y="4303713"/>
          <p14:tracePt t="19811" x="922338" y="4291013"/>
          <p14:tracePt t="19816" x="928688" y="4286250"/>
          <p14:tracePt t="19823" x="928688" y="4279900"/>
          <p14:tracePt t="19836" x="935038" y="4273550"/>
          <p14:tracePt t="19873" x="947738" y="4273550"/>
          <p14:tracePt t="19884" x="954088" y="4273550"/>
          <p14:tracePt t="19892" x="960438" y="4279900"/>
          <p14:tracePt t="19898" x="966788" y="4286250"/>
          <p14:tracePt t="19908" x="966788" y="4297363"/>
          <p14:tracePt t="19913" x="966788" y="4303713"/>
          <p14:tracePt t="19917" x="973138" y="4303713"/>
          <p14:tracePt t="19928" x="979488" y="4303713"/>
          <p14:tracePt t="20666" x="979488" y="4310063"/>
          <p14:tracePt t="20677" x="979488" y="4316413"/>
          <p14:tracePt t="20687" x="979488" y="4322763"/>
          <p14:tracePt t="21662" x="979488" y="4316413"/>
          <p14:tracePt t="21670" x="979488" y="4310063"/>
          <p14:tracePt t="21679" x="979488" y="4303713"/>
          <p14:tracePt t="21777" x="979488" y="4291013"/>
          <p14:tracePt t="21789" x="979488" y="4286250"/>
          <p14:tracePt t="21796" x="979488" y="4273550"/>
          <p14:tracePt t="21806" x="973138" y="4260850"/>
          <p14:tracePt t="21813" x="973138" y="4248150"/>
          <p14:tracePt t="21821" x="973138" y="4241800"/>
          <p14:tracePt t="21825" x="966788" y="4222750"/>
          <p14:tracePt t="21834" x="966788" y="4210050"/>
          <p14:tracePt t="21841" x="960438" y="4152900"/>
          <p14:tracePt t="21847" x="960438" y="4121150"/>
          <p14:tracePt t="21853" x="947738" y="4095750"/>
          <p14:tracePt t="21858" x="941388" y="4064000"/>
          <p14:tracePt t="21865" x="941388" y="4057650"/>
          <p14:tracePt t="21870" x="935038" y="4032250"/>
          <p14:tracePt t="21876" x="922338" y="4013200"/>
          <p14:tracePt t="21882" x="922338" y="4006850"/>
          <p14:tracePt t="21885" x="922338" y="3994150"/>
          <p14:tracePt t="21887" x="922338" y="3987800"/>
          <p14:tracePt t="21891" x="915988" y="3981450"/>
          <p14:tracePt t="21898" x="909638" y="3962400"/>
          <p14:tracePt t="21908" x="909638" y="3956050"/>
          <p14:tracePt t="21914" x="909638" y="3943350"/>
          <p14:tracePt t="21923" x="909638" y="3938588"/>
          <p14:tracePt t="21931" x="909638" y="3906838"/>
          <p14:tracePt t="21935" x="909638" y="3881438"/>
          <p14:tracePt t="21941" x="909638" y="3856038"/>
          <p14:tracePt t="21946" x="915988" y="3836988"/>
          <p14:tracePt t="21949" x="922338" y="3817938"/>
          <p14:tracePt t="21953" x="941388" y="3754438"/>
          <p14:tracePt t="21963" x="973138" y="3690938"/>
          <p14:tracePt t="21969" x="992188" y="3640138"/>
          <p14:tracePt t="21975" x="1004888" y="3608388"/>
          <p14:tracePt t="21979" x="1017588" y="3584575"/>
          <p14:tracePt t="21982" x="1023938" y="3578225"/>
          <p14:tracePt t="21989" x="1030288" y="3565525"/>
          <p14:tracePt t="21992" x="1030288" y="3559175"/>
          <p14:tracePt t="21998" x="1036638" y="3552825"/>
          <p14:tracePt t="22024" x="1042988" y="3552825"/>
          <p14:tracePt t="22043" x="1049338" y="3559175"/>
          <p14:tracePt t="22048" x="1055688" y="3559175"/>
          <p14:tracePt t="22057" x="1062038" y="3584575"/>
          <p14:tracePt t="22063" x="1068388" y="3597275"/>
          <p14:tracePt t="22070" x="1074738" y="3633788"/>
          <p14:tracePt t="22075" x="1087438" y="3659188"/>
          <p14:tracePt t="22080" x="1100138" y="3703638"/>
          <p14:tracePt t="22089" x="1138238" y="3792538"/>
          <p14:tracePt t="22096" x="1162050" y="3862388"/>
          <p14:tracePt t="22103" x="1200150" y="3943350"/>
          <p14:tracePt t="22108" x="1212850" y="3975100"/>
          <p14:tracePt t="22117" x="1238250" y="4038600"/>
          <p14:tracePt t="22122" x="1263650" y="4076700"/>
          <p14:tracePt t="22127" x="1263650" y="4083050"/>
          <p14:tracePt t="22134" x="1263650" y="4095750"/>
          <p14:tracePt t="22138" x="1270000" y="4095750"/>
          <p14:tracePt t="22193" x="1270000" y="4089400"/>
          <p14:tracePt t="22200" x="1270000" y="4076700"/>
          <p14:tracePt t="22209" x="1263650" y="4044950"/>
          <p14:tracePt t="22220" x="1257300" y="4044950"/>
          <p14:tracePt t="22295" x="1250950" y="4038600"/>
          <p14:tracePt t="22305" x="1231900" y="4025900"/>
          <p14:tracePt t="22312" x="1212850" y="4013200"/>
          <p14:tracePt t="22324" x="1174750" y="3994150"/>
          <p14:tracePt t="22334" x="1125538" y="3956050"/>
          <p14:tracePt t="22342" x="1074738" y="3913188"/>
          <p14:tracePt t="22351" x="1049338" y="3887788"/>
          <p14:tracePt t="22360" x="979488" y="3805238"/>
          <p14:tracePt t="22372" x="928688" y="3729038"/>
          <p14:tracePt t="22383" x="871538" y="3640138"/>
          <p14:tracePt t="22394" x="809625" y="3546475"/>
          <p14:tracePt t="22403" x="765175" y="3495675"/>
          <p14:tracePt t="22409" x="733425" y="3457575"/>
          <p14:tracePt t="22420" x="714375" y="3438525"/>
          <p14:tracePt t="22427" x="695325" y="3413125"/>
          <p14:tracePt t="22435" x="688975" y="3413125"/>
          <p14:tracePt t="22439" x="688975" y="3406775"/>
          <p14:tracePt t="22449" x="688975" y="3387725"/>
          <p14:tracePt t="22455" x="682625" y="3368675"/>
          <p14:tracePt t="22461" x="682625" y="3349625"/>
          <p14:tracePt t="22465" x="682625" y="3324225"/>
          <p14:tracePt t="22468" x="682625" y="3305175"/>
          <p14:tracePt t="22472" x="682625" y="3279775"/>
          <p14:tracePt t="22481" x="682625" y="3243263"/>
          <p14:tracePt t="22487" x="695325" y="3198813"/>
          <p14:tracePt t="22494" x="714375" y="3141663"/>
          <p14:tracePt t="22500" x="727075" y="3109913"/>
          <p14:tracePt t="22508" x="758825" y="3033713"/>
          <p14:tracePt t="22513" x="784225" y="2989263"/>
          <p14:tracePt t="22518" x="809625" y="2944813"/>
          <p14:tracePt t="22525" x="846138" y="2895600"/>
          <p14:tracePt t="22530" x="884238" y="2857500"/>
          <p14:tracePt t="22535" x="915988" y="2825750"/>
          <p14:tracePt t="22543" x="985838" y="2755900"/>
          <p14:tracePt t="22548" x="1042988" y="2724150"/>
          <p14:tracePt t="22554" x="1106488" y="2679700"/>
          <p14:tracePt t="22560" x="1155700" y="2647950"/>
          <p14:tracePt t="22566" x="1193800" y="2628900"/>
          <p14:tracePt t="22576" x="1270000" y="2597150"/>
          <p14:tracePt t="22582" x="1320800" y="2571750"/>
          <p14:tracePt t="22588" x="1352550" y="2566988"/>
          <p14:tracePt t="22592" x="1371600" y="2560638"/>
          <p14:tracePt t="22596" x="1377950" y="2560638"/>
          <p14:tracePt t="22601" x="1390650" y="2560638"/>
          <p14:tracePt t="22605" x="1403350" y="2560638"/>
          <p14:tracePt t="22613" x="1409700" y="2560638"/>
          <p14:tracePt t="22620" x="1416050" y="2560638"/>
          <p14:tracePt t="22627" x="1422400" y="2560638"/>
          <p14:tracePt t="22635" x="1441450" y="2560638"/>
          <p14:tracePt t="22642" x="1471613" y="2590800"/>
          <p14:tracePt t="22645" x="1490663" y="2603500"/>
          <p14:tracePt t="22653" x="1522413" y="2641600"/>
          <p14:tracePt t="22657" x="1547813" y="2667000"/>
          <p14:tracePt t="22662" x="1566863" y="2692400"/>
          <p14:tracePt t="22667" x="1592263" y="2730500"/>
          <p14:tracePt t="22672" x="1630363" y="2787650"/>
          <p14:tracePt t="22676" x="1655763" y="2832100"/>
          <p14:tracePt t="22684" x="1687513" y="2901950"/>
          <p14:tracePt t="22688" x="1719263" y="2982913"/>
          <p14:tracePt t="22692" x="1738313" y="3033713"/>
          <p14:tracePt t="22697" x="1757363" y="3097213"/>
          <p14:tracePt t="22701" x="1763713" y="3141663"/>
          <p14:tracePt t="22705" x="1770063" y="3173413"/>
          <p14:tracePt t="22712" x="1776413" y="3224213"/>
          <p14:tracePt t="22717" x="1776413" y="3273425"/>
          <p14:tracePt t="22722" x="1776413" y="3298825"/>
          <p14:tracePt t="22728" x="1776413" y="3336925"/>
          <p14:tracePt t="22733" x="1776413" y="3375025"/>
          <p14:tracePt t="22737" x="1770063" y="3419475"/>
          <p14:tracePt t="22743" x="1744663" y="3482975"/>
          <p14:tracePt t="22748" x="1725613" y="3514725"/>
          <p14:tracePt t="22753" x="1693863" y="3559175"/>
          <p14:tracePt t="22759" x="1668463" y="3584575"/>
          <p14:tracePt t="22763" x="1630363" y="3621088"/>
          <p14:tracePt t="22767" x="1604963" y="3633788"/>
          <p14:tracePt t="22771" x="1579563" y="3646488"/>
          <p14:tracePt t="22779" x="1516063" y="3665538"/>
          <p14:tracePt t="22784" x="1466850" y="3678238"/>
          <p14:tracePt t="22790" x="1390650" y="3678238"/>
          <p14:tracePt t="22795" x="1333500" y="3678238"/>
          <p14:tracePt t="22799" x="1289050" y="3678238"/>
          <p14:tracePt t="22803" x="1244600" y="3678238"/>
          <p14:tracePt t="22812" x="1162050" y="3678238"/>
          <p14:tracePt t="22816" x="1119188" y="3671888"/>
          <p14:tracePt t="22821" x="1062038" y="3652838"/>
          <p14:tracePt t="22825" x="1036638" y="3646488"/>
          <p14:tracePt t="22829" x="1011238" y="3633788"/>
          <p14:tracePt t="22833" x="998538" y="3627438"/>
          <p14:tracePt t="22840" x="960438" y="3608388"/>
          <p14:tracePt t="22845" x="941388" y="3597275"/>
          <p14:tracePt t="22849" x="928688" y="3584575"/>
          <p14:tracePt t="22854" x="915988" y="3571875"/>
          <p14:tracePt t="22858" x="909638" y="3565525"/>
          <p14:tracePt t="22862" x="903288" y="3552825"/>
          <p14:tracePt t="22869" x="896938" y="3533775"/>
          <p14:tracePt t="22874" x="884238" y="3495675"/>
          <p14:tracePt t="22879" x="884238" y="3476625"/>
          <p14:tracePt t="22884" x="884238" y="3451225"/>
          <p14:tracePt t="22888" x="884238" y="3413125"/>
          <p14:tracePt t="22892" x="884238" y="3381375"/>
          <p14:tracePt t="22897" x="884238" y="3355975"/>
          <p14:tracePt t="22905" x="903288" y="3286125"/>
          <p14:tracePt t="22909" x="922338" y="3260725"/>
          <p14:tracePt t="22913" x="941388" y="3224213"/>
          <p14:tracePt t="22920" x="960438" y="3205163"/>
          <p14:tracePt t="22925" x="998538" y="3173413"/>
          <p14:tracePt t="22933" x="1023938" y="3160713"/>
          <p14:tracePt t="22939" x="1062038" y="3154363"/>
          <p14:tracePt t="22943" x="1068388" y="3154363"/>
          <p14:tracePt t="22950" x="1081088" y="3154363"/>
          <p14:tracePt t="22954" x="1093788" y="3154363"/>
          <p14:tracePt t="22964" x="1119188" y="3173413"/>
          <p14:tracePt t="22971" x="1143000" y="3205163"/>
          <p14:tracePt t="22980" x="1155700" y="3255963"/>
          <p14:tracePt t="22986" x="1181100" y="3336925"/>
          <p14:tracePt t="22990" x="1187450" y="3368675"/>
          <p14:tracePt t="22997" x="1193800" y="3444875"/>
          <p14:tracePt t="23002" x="1193800" y="3476625"/>
          <p14:tracePt t="23006" x="1193800" y="3521075"/>
          <p14:tracePt t="23011" x="1193800" y="3559175"/>
          <p14:tracePt t="23017" x="1193800" y="3578225"/>
          <p14:tracePt t="23020" x="1193800" y="3614738"/>
          <p14:tracePt t="23029" x="1193800" y="3633788"/>
          <p14:tracePt t="23034" x="1187450" y="3652838"/>
          <p14:tracePt t="23038" x="1187450" y="3665538"/>
          <p14:tracePt t="23044" x="1187450" y="3671888"/>
          <p14:tracePt t="23047" x="1181100" y="3678238"/>
          <p14:tracePt t="23052" x="1181100" y="3690938"/>
          <p14:tracePt t="23058" x="1174750" y="3703638"/>
          <p14:tracePt t="23063" x="1155700" y="3709988"/>
          <p14:tracePt t="23067" x="1155700" y="3716338"/>
          <p14:tracePt t="23072" x="1138238" y="3741738"/>
          <p14:tracePt t="23076" x="1119188" y="3754438"/>
          <p14:tracePt t="23081" x="1112838" y="3767138"/>
          <p14:tracePt t="23086" x="1106488" y="3773488"/>
          <p14:tracePt t="23093" x="1087438" y="3779838"/>
          <p14:tracePt t="23097" x="1062038" y="3779838"/>
          <p14:tracePt t="23160" x="1049338" y="3779838"/>
          <p14:tracePt t="23172" x="1036638" y="3773488"/>
          <p14:tracePt t="23180" x="1023938" y="3754438"/>
          <p14:tracePt t="23190" x="1011238" y="3735388"/>
          <p14:tracePt t="23198" x="1004888" y="3703638"/>
          <p14:tracePt t="23204" x="998538" y="3684588"/>
          <p14:tracePt t="23210" x="992188" y="3659188"/>
          <p14:tracePt t="23215" x="985838" y="3627438"/>
          <p14:tracePt t="23220" x="985838" y="3608388"/>
          <p14:tracePt t="23224" x="985838" y="3559175"/>
          <p14:tracePt t="23233" x="998538" y="3489325"/>
          <p14:tracePt t="23238" x="1042988" y="3413125"/>
          <p14:tracePt t="23243" x="1068388" y="3336925"/>
          <p14:tracePt t="23247" x="1100138" y="3273425"/>
          <p14:tracePt t="23251" x="1119188" y="3243263"/>
          <p14:tracePt t="23255" x="1149350" y="3186113"/>
          <p14:tracePt t="23263" x="1174750" y="3141663"/>
          <p14:tracePt t="23267" x="1212850" y="3103563"/>
          <p14:tracePt t="23272" x="1238250" y="3065463"/>
          <p14:tracePt t="23278" x="1263650" y="3046413"/>
          <p14:tracePt t="23282" x="1282700" y="3033713"/>
          <p14:tracePt t="23286" x="1289050" y="3027363"/>
          <p14:tracePt t="23292" x="1308100" y="3021013"/>
          <p14:tracePt t="23296" x="1327150" y="3014663"/>
          <p14:tracePt t="23306" x="1333500" y="3014663"/>
          <p14:tracePt t="23311" x="1346200" y="3014663"/>
          <p14:tracePt t="23316" x="1352550" y="3014663"/>
          <p14:tracePt t="23319" x="1358900" y="3021013"/>
          <p14:tracePt t="23326" x="1371600" y="3046413"/>
          <p14:tracePt t="23333" x="1384300" y="3097213"/>
          <p14:tracePt t="23339" x="1403350" y="3192463"/>
          <p14:tracePt t="23343" x="1416050" y="3267075"/>
          <p14:tracePt t="23347" x="1422400" y="3343275"/>
          <p14:tracePt t="23351" x="1428750" y="3406775"/>
          <p14:tracePt t="23361" x="1435100" y="3602038"/>
          <p14:tracePt t="23367" x="1435100" y="3697288"/>
          <p14:tracePt t="23375" x="1435100" y="3875088"/>
          <p14:tracePt t="23380" x="1435100" y="3943350"/>
          <p14:tracePt t="23386" x="1435100" y="3975100"/>
          <p14:tracePt t="23391" x="1435100" y="4006850"/>
          <p14:tracePt t="23398" x="1422400" y="4019550"/>
          <p14:tracePt t="23403" x="1409700" y="4025900"/>
          <p14:tracePt t="23408" x="1403350" y="4032250"/>
          <p14:tracePt t="23410" x="1397000" y="4038600"/>
          <p14:tracePt t="23419" x="1365250" y="4038600"/>
          <p14:tracePt t="23425" x="1308100" y="4038600"/>
          <p14:tracePt t="23427" x="1276350" y="4038600"/>
          <p14:tracePt t="23431" x="1250950" y="4038600"/>
          <p14:tracePt t="23436" x="1187450" y="4019550"/>
          <p14:tracePt t="23441" x="1138238" y="4000500"/>
          <p14:tracePt t="23445" x="1081088" y="3975100"/>
          <p14:tracePt t="23454" x="992188" y="3938588"/>
          <p14:tracePt t="23458" x="922338" y="3881438"/>
          <p14:tracePt t="23464" x="871538" y="3836988"/>
          <p14:tracePt t="23469" x="809625" y="3779838"/>
          <p14:tracePt t="23473" x="758825" y="3729038"/>
          <p14:tracePt t="23478" x="720725" y="3671888"/>
          <p14:tracePt t="23487" x="657225" y="3565525"/>
          <p14:tracePt t="23492" x="612775" y="3457575"/>
          <p14:tracePt t="23500" x="581025" y="3381375"/>
          <p14:tracePt t="23506" x="568325" y="3305175"/>
          <p14:tracePt t="23514" x="555625" y="3205163"/>
          <p14:tracePt t="23520" x="555625" y="3135313"/>
          <p14:tracePt t="23525" x="555625" y="3097213"/>
          <p14:tracePt t="23531" x="555625" y="3040063"/>
          <p14:tracePt t="23536" x="568325" y="3021013"/>
          <p14:tracePt t="23540" x="587375" y="2995613"/>
          <p14:tracePt t="23547" x="612775" y="2989263"/>
          <p14:tracePt t="23552" x="631825" y="2976563"/>
          <p14:tracePt t="23556" x="650875" y="2976563"/>
          <p14:tracePt t="23562" x="695325" y="2976563"/>
          <p14:tracePt t="23567" x="720725" y="2976563"/>
          <p14:tracePt t="23571" x="765175" y="2976563"/>
          <p14:tracePt t="23578" x="839788" y="2989263"/>
          <p14:tracePt t="23584" x="896938" y="3001963"/>
          <p14:tracePt t="23590" x="979488" y="3027363"/>
          <p14:tracePt t="23596" x="1081088" y="3059113"/>
          <p14:tracePt t="23600" x="1138238" y="3071813"/>
          <p14:tracePt t="23606" x="1200150" y="3103563"/>
          <p14:tracePt t="23610" x="1276350" y="3148013"/>
          <p14:tracePt t="23613" x="1308100" y="3167063"/>
          <p14:tracePt t="23617" x="1346200" y="3205163"/>
          <p14:tracePt t="23621" x="1371600" y="3236913"/>
          <p14:tracePt t="23625" x="1390650" y="3260725"/>
          <p14:tracePt t="23628" x="1403350" y="3292475"/>
          <p14:tracePt t="23632" x="1422400" y="3324225"/>
          <p14:tracePt t="23638" x="1428750" y="3343275"/>
          <p14:tracePt t="23643" x="1441450" y="3406775"/>
          <p14:tracePt t="23647" x="1441450" y="3425825"/>
          <p14:tracePt t="23650" x="1441450" y="3470275"/>
          <p14:tracePt t="23656" x="1441450" y="3502025"/>
          <p14:tracePt t="23660" x="1441450" y="3533775"/>
          <p14:tracePt t="23664" x="1441450" y="3559175"/>
          <p14:tracePt t="23671" x="1441450" y="3597275"/>
          <p14:tracePt t="23675" x="1435100" y="3621088"/>
          <p14:tracePt t="23679" x="1422400" y="3633788"/>
          <p14:tracePt t="23686" x="1409700" y="3659188"/>
          <p14:tracePt t="23689" x="1377950" y="3684588"/>
          <p14:tracePt t="23693" x="1365250" y="3690938"/>
          <p14:tracePt t="23697" x="1346200" y="3709988"/>
          <p14:tracePt t="23704" x="1327150" y="3716338"/>
          <p14:tracePt t="23708" x="1301750" y="3729038"/>
          <p14:tracePt t="23713" x="1289050" y="3729038"/>
          <p14:tracePt t="23719" x="1263650" y="3735388"/>
          <p14:tracePt t="23723" x="1238250" y="3735388"/>
          <p14:tracePt t="23729" x="1212850" y="3741738"/>
          <p14:tracePt t="23737" x="1181100" y="3741738"/>
          <p14:tracePt t="23741" x="1162050" y="3741738"/>
          <p14:tracePt t="23744" x="1155700" y="3741738"/>
          <p14:tracePt t="23751" x="1138238" y="3741738"/>
          <p14:tracePt t="23754" x="1131888" y="3741738"/>
          <p14:tracePt t="23757" x="1125538" y="3741738"/>
          <p14:tracePt t="23766" x="1112838" y="3729038"/>
          <p14:tracePt t="23773" x="1093788" y="3703638"/>
          <p14:tracePt t="23781" x="1074738" y="3659188"/>
          <p14:tracePt t="23789" x="1042988" y="3602038"/>
          <p14:tracePt t="23797" x="1030288" y="3552825"/>
          <p14:tracePt t="23806" x="998538" y="3470275"/>
          <p14:tracePt t="23811" x="992188" y="3413125"/>
          <p14:tracePt t="23815" x="985838" y="3375025"/>
          <p14:tracePt t="23820" x="985838" y="3349625"/>
          <p14:tracePt t="23822" x="985838" y="3317875"/>
          <p14:tracePt t="23829" x="985838" y="3249613"/>
          <p14:tracePt t="23833" x="985838" y="3230563"/>
          <p14:tracePt t="23837" x="985838" y="3167063"/>
          <p14:tracePt t="23842" x="985838" y="3122613"/>
          <p14:tracePt t="23846" x="985838" y="3078163"/>
          <p14:tracePt t="23850" x="992188" y="3059113"/>
          <p14:tracePt t="23853" x="998538" y="3008313"/>
          <p14:tracePt t="23861" x="1017588" y="2944813"/>
          <p14:tracePt t="23865" x="1042988" y="2889250"/>
          <p14:tracePt t="23871" x="1055688" y="2844800"/>
          <p14:tracePt t="23877" x="1100138" y="2774950"/>
          <p14:tracePt t="23881" x="1119188" y="2730500"/>
          <p14:tracePt t="23885" x="1138238" y="2692400"/>
          <p14:tracePt t="23893" x="1168400" y="2647950"/>
          <p14:tracePt t="23897" x="1187450" y="2616200"/>
          <p14:tracePt t="23902" x="1200150" y="2603500"/>
          <p14:tracePt t="23907" x="1212850" y="2584450"/>
          <p14:tracePt t="23911" x="1231900" y="2566988"/>
          <p14:tracePt t="23915" x="1244600" y="2560638"/>
          <p14:tracePt t="23921" x="1263650" y="2547938"/>
          <p14:tracePt t="23927" x="1295400" y="2528888"/>
          <p14:tracePt t="23932" x="1327150" y="2516188"/>
          <p14:tracePt t="23938" x="1371600" y="2503488"/>
          <p14:tracePt t="23942" x="1397000" y="2497138"/>
          <p14:tracePt t="23945" x="1416050" y="2490788"/>
          <p14:tracePt t="23950" x="1441450" y="2484438"/>
          <p14:tracePt t="23956" x="1516063" y="2478088"/>
          <p14:tracePt t="23961" x="1554163" y="2471738"/>
          <p14:tracePt t="23964" x="1592263" y="2465388"/>
          <p14:tracePt t="23970" x="1643063" y="2459038"/>
          <p14:tracePt t="23973" x="1687513" y="2452688"/>
          <p14:tracePt t="23977" x="1725613" y="2446338"/>
          <p14:tracePt t="23981" x="1770063" y="2439988"/>
          <p14:tracePt t="23989" x="1844675" y="2433638"/>
          <p14:tracePt t="23995" x="1901825" y="2427288"/>
          <p14:tracePt t="24001" x="1939925" y="2420938"/>
          <p14:tracePt t="24005" x="2009775" y="2414588"/>
          <p14:tracePt t="24009" x="2041525" y="2414588"/>
          <p14:tracePt t="24016" x="2079625" y="2414588"/>
          <p14:tracePt t="24021" x="2147888" y="2414588"/>
          <p14:tracePt t="24025" x="2211388" y="2414588"/>
          <p14:tracePt t="24031" x="2281238" y="2427288"/>
          <p14:tracePt t="24035" x="2363788" y="2446338"/>
          <p14:tracePt t="24039" x="2427288" y="2459038"/>
          <p14:tracePt t="24044" x="2501900" y="2478088"/>
          <p14:tracePt t="24052" x="2647950" y="2522538"/>
          <p14:tracePt t="24057" x="2762250" y="2547938"/>
          <p14:tracePt t="24063" x="2868613" y="2584450"/>
          <p14:tracePt t="24068" x="2932113" y="2609850"/>
          <p14:tracePt t="24071" x="2995613" y="2628900"/>
          <p14:tracePt t="24079" x="3078163" y="2654300"/>
          <p14:tracePt t="24086" x="3184525" y="2698750"/>
          <p14:tracePt t="24091" x="3254375" y="2730500"/>
          <p14:tracePt t="24097" x="3311525" y="2768600"/>
          <p14:tracePt t="24102" x="3336925" y="2787650"/>
          <p14:tracePt t="24107" x="3362325" y="2813050"/>
          <p14:tracePt t="24115" x="3381375" y="2844800"/>
          <p14:tracePt t="24119" x="3400425" y="2876550"/>
          <p14:tracePt t="24124" x="3406775" y="2895600"/>
          <p14:tracePt t="24130" x="3419475" y="2938463"/>
          <p14:tracePt t="24135" x="3436938" y="3001963"/>
          <p14:tracePt t="24141" x="3462338" y="3071813"/>
          <p14:tracePt t="24145" x="3481388" y="3154363"/>
          <p14:tracePt t="24150" x="3500438" y="3224213"/>
          <p14:tracePt t="24158" x="3544888" y="3343275"/>
          <p14:tracePt t="24163" x="3602038" y="3514725"/>
          <p14:tracePt t="24169" x="3652838" y="3652838"/>
          <p14:tracePt t="24175" x="3722688" y="3849688"/>
          <p14:tracePt t="24179" x="3784600" y="4000500"/>
          <p14:tracePt t="24184" x="3816350" y="4089400"/>
          <p14:tracePt t="24193" x="3917950" y="4373563"/>
          <p14:tracePt t="24200" x="3949700" y="4494213"/>
          <p14:tracePt t="24206" x="3968750" y="4583113"/>
          <p14:tracePt t="24211" x="3981450" y="4614863"/>
          <p14:tracePt t="24215" x="3987800" y="4645025"/>
          <p14:tracePt t="24221" x="3987800" y="4676775"/>
          <p14:tracePt t="24224" x="3987800" y="4689475"/>
          <p14:tracePt t="24228" x="3994150" y="4708525"/>
          <p14:tracePt t="24231" x="3994150" y="4727575"/>
          <p14:tracePt t="24238" x="4000500" y="4746625"/>
          <p14:tracePt t="24242" x="4000500" y="4759325"/>
          <p14:tracePt t="24245" x="4000500" y="4772025"/>
          <p14:tracePt t="24251" x="4000500" y="4791075"/>
          <p14:tracePt t="24254" x="4000500" y="4803775"/>
          <p14:tracePt t="24258" x="4000500" y="4810125"/>
          <p14:tracePt t="24261" x="4000500" y="4816475"/>
          <p14:tracePt t="24270" x="4000500" y="4835525"/>
          <p14:tracePt t="24273" x="4000500" y="4841875"/>
          <p14:tracePt t="24278" x="4000500" y="4848225"/>
          <p14:tracePt t="24282" x="3994150" y="4854575"/>
          <p14:tracePt t="24288" x="3981450" y="4879975"/>
          <p14:tracePt t="24291" x="3975100" y="4886325"/>
          <p14:tracePt t="24301" x="3968750" y="4905375"/>
          <p14:tracePt t="24306" x="3937000" y="4943475"/>
          <p14:tracePt t="24314" x="3917950" y="4973638"/>
          <p14:tracePt t="24317" x="3911600" y="4973638"/>
          <p14:tracePt t="24321" x="3886200" y="5011738"/>
          <p14:tracePt t="24330" x="3867150" y="5030788"/>
          <p14:tracePt t="24336" x="3848100" y="5049838"/>
          <p14:tracePt t="24340" x="3829050" y="5062538"/>
          <p14:tracePt t="24466" x="3822700" y="5062538"/>
          <p14:tracePt t="24475" x="3816350" y="5062538"/>
          <p14:tracePt t="24482" x="3803650" y="5062538"/>
          <p14:tracePt t="24491" x="3790950" y="5049838"/>
          <p14:tracePt t="24497" x="3765550" y="5037138"/>
          <p14:tracePt t="24506" x="3729038" y="5018088"/>
          <p14:tracePt t="24511" x="3684588" y="4999038"/>
          <p14:tracePt t="24514" x="3640138" y="4979988"/>
          <p14:tracePt t="24522" x="3551238" y="4962525"/>
          <p14:tracePt t="24527" x="3500438" y="4937125"/>
          <p14:tracePt t="24534" x="3406775" y="4911725"/>
          <p14:tracePt t="24540" x="3286125" y="4879975"/>
          <p14:tracePt t="24547" x="3184525" y="4854575"/>
          <p14:tracePt t="24557" x="3021013" y="4803775"/>
          <p14:tracePt t="24563" x="2894013" y="4772025"/>
          <p14:tracePt t="24568" x="2811463" y="4746625"/>
          <p14:tracePt t="24572" x="2730500" y="4721225"/>
          <p14:tracePt t="24577" x="2641600" y="4702175"/>
          <p14:tracePt t="24585" x="2476500" y="4683125"/>
          <p14:tracePt t="24590" x="2382838" y="4683125"/>
          <p14:tracePt t="24594" x="2300288" y="4683125"/>
          <p14:tracePt t="24600" x="2198688" y="4683125"/>
          <p14:tracePt t="24605" x="2098675" y="4664075"/>
          <p14:tracePt t="24609" x="2041525" y="4645025"/>
          <p14:tracePt t="24616" x="1946275" y="4614863"/>
          <p14:tracePt t="24621" x="1876425" y="4595813"/>
          <p14:tracePt t="24626" x="1812925" y="4583113"/>
          <p14:tracePt t="24631" x="1744663" y="4564063"/>
          <p14:tracePt t="24636" x="1719263" y="4557713"/>
          <p14:tracePt t="24639" x="1687513" y="4551363"/>
          <p14:tracePt t="24648" x="1643063" y="4545013"/>
          <p14:tracePt t="24651" x="1624013" y="4538663"/>
          <p14:tracePt t="24655" x="1604963" y="4538663"/>
          <p14:tracePt t="24659" x="1598613" y="4538663"/>
          <p14:tracePt t="24672" x="1585913" y="4538663"/>
          <p14:tracePt t="24679" x="1585913" y="4545013"/>
          <p14:tracePt t="24683" x="1585913" y="4557713"/>
          <p14:tracePt t="24690" x="1585913" y="4564063"/>
          <p14:tracePt t="24697" x="1585913" y="4570413"/>
          <p14:tracePt t="24703" x="1585913" y="4576763"/>
          <p14:tracePt t="24708" x="1585913" y="4583113"/>
          <p14:tracePt t="24724" x="1585913" y="4589463"/>
          <p14:tracePt t="24756" x="1585913" y="4602163"/>
          <p14:tracePt t="24762" x="1579563" y="4632325"/>
          <p14:tracePt t="24769" x="1560513" y="4664075"/>
          <p14:tracePt t="24777" x="1528763" y="4791075"/>
          <p14:tracePt t="24783" x="1503363" y="4918075"/>
          <p14:tracePt t="24792" x="1454150" y="5170488"/>
          <p14:tracePt t="24800" x="1409700" y="5334000"/>
          <p14:tracePt t="24807" x="1365250" y="5499100"/>
          <p14:tracePt t="24813" x="1333500" y="5594350"/>
          <p14:tracePt t="24823" x="1301750" y="5675313"/>
          <p14:tracePt t="24827" x="1295400" y="5694363"/>
          <p14:tracePt t="24898" x="1289050" y="5694363"/>
          <p14:tracePt t="24908" x="1282700" y="5694363"/>
          <p14:tracePt t="24918" x="1270000" y="5662613"/>
          <p14:tracePt t="24923" x="1250950" y="5645150"/>
          <p14:tracePt t="24932" x="1225550" y="5600700"/>
          <p14:tracePt t="24938" x="1206500" y="5575300"/>
          <p14:tracePt t="24945" x="1187450" y="5537200"/>
          <p14:tracePt t="24950" x="1181100" y="5518150"/>
          <p14:tracePt t="24956" x="1162050" y="5486400"/>
          <p14:tracePt t="24965" x="1149350" y="5448300"/>
          <p14:tracePt t="24971" x="1138238" y="5422900"/>
          <p14:tracePt t="24978" x="1131888" y="5391150"/>
          <p14:tracePt t="24984" x="1125538" y="5378450"/>
          <p14:tracePt t="24992" x="1112838" y="5353050"/>
          <p14:tracePt t="24997" x="1112838" y="5340350"/>
          <p14:tracePt t="25002" x="1106488" y="5310188"/>
          <p14:tracePt t="25009" x="1093788" y="5272088"/>
          <p14:tracePt t="25016" x="1087438" y="5214938"/>
          <p14:tracePt t="25024" x="1074738" y="5132388"/>
          <p14:tracePt t="25031" x="1068388" y="5043488"/>
          <p14:tracePt t="25039" x="1055688" y="4943475"/>
          <p14:tracePt t="25043" x="1055688" y="4892675"/>
          <p14:tracePt t="25047" x="1049338" y="4848225"/>
          <p14:tracePt t="25052" x="1049338" y="4797425"/>
          <p14:tracePt t="25057" x="1049338" y="4746625"/>
          <p14:tracePt t="25061" x="1049338" y="4695825"/>
          <p14:tracePt t="25069" x="1049338" y="4645025"/>
          <p14:tracePt t="25075" x="1049338" y="4557713"/>
          <p14:tracePt t="25080" x="1049338" y="4513263"/>
          <p14:tracePt t="25085" x="1062038" y="4462463"/>
          <p14:tracePt t="25090" x="1074738" y="4430713"/>
          <p14:tracePt t="25094" x="1081088" y="4392613"/>
          <p14:tracePt t="25103" x="1112838" y="4329113"/>
          <p14:tracePt t="25108" x="1155700" y="4248150"/>
          <p14:tracePt t="25113" x="1187450" y="4191000"/>
          <p14:tracePt t="25117" x="1225550" y="4140200"/>
          <p14:tracePt t="25122" x="1276350" y="4070350"/>
          <p14:tracePt t="25127" x="1327150" y="4013200"/>
          <p14:tracePt t="25138" x="1447800" y="3875088"/>
          <p14:tracePt t="25143" x="1535113" y="3792538"/>
          <p14:tracePt t="25148" x="1604963" y="3716338"/>
          <p14:tracePt t="25153" x="1674813" y="3652838"/>
          <p14:tracePt t="25157" x="1751013" y="3584575"/>
          <p14:tracePt t="25165" x="1889125" y="3470275"/>
          <p14:tracePt t="25171" x="1984375" y="3406775"/>
          <p14:tracePt t="25176" x="2066925" y="3349625"/>
          <p14:tracePt t="25180" x="2135188" y="3305175"/>
          <p14:tracePt t="25184" x="2179638" y="3292475"/>
          <p14:tracePt t="25188" x="2249488" y="3249613"/>
          <p14:tracePt t="25195" x="2351088" y="3217863"/>
          <p14:tracePt t="25202" x="2457450" y="3179763"/>
          <p14:tracePt t="25208" x="2578100" y="3154363"/>
          <p14:tracePt t="25215" x="2692400" y="3128963"/>
          <p14:tracePt t="25219" x="2792413" y="3116263"/>
          <p14:tracePt t="25228" x="2970213" y="3103563"/>
          <p14:tracePt t="25232" x="3071813" y="3103563"/>
          <p14:tracePt t="25237" x="3159125" y="3103563"/>
          <p14:tracePt t="25242" x="3273425" y="3103563"/>
          <p14:tracePt t="25246" x="3362325" y="3103563"/>
          <p14:tracePt t="25252" x="3425825" y="3103563"/>
          <p14:tracePt t="25261" x="3621088" y="3103563"/>
          <p14:tracePt t="25266" x="3754438" y="3122613"/>
          <p14:tracePt t="25271" x="3835400" y="3128963"/>
          <p14:tracePt t="25274" x="3911600" y="3141663"/>
          <p14:tracePt t="25279" x="3994150" y="3160713"/>
          <p14:tracePt t="25283" x="4057650" y="3167063"/>
          <p14:tracePt t="25291" x="4164013" y="3186113"/>
          <p14:tracePt t="25295" x="4221163" y="3192463"/>
          <p14:tracePt t="25299" x="4259263" y="3205163"/>
          <p14:tracePt t="25304" x="4291013" y="3211513"/>
          <p14:tracePt t="25308" x="4316413" y="3217863"/>
          <p14:tracePt t="25313" x="4322763" y="3217863"/>
          <p14:tracePt t="25317" x="4335463" y="3230563"/>
          <p14:tracePt t="25324" x="4354513" y="3255963"/>
          <p14:tracePt t="25329" x="4354513" y="3279775"/>
          <p14:tracePt t="25332" x="4360863" y="3311525"/>
          <p14:tracePt t="25337" x="4379913" y="3355975"/>
          <p14:tracePt t="25341" x="4386263" y="3413125"/>
          <p14:tracePt t="25346" x="4405313" y="3514725"/>
          <p14:tracePt t="25351" x="4416425" y="3602038"/>
          <p14:tracePt t="25355" x="4429125" y="3671888"/>
          <p14:tracePt t="25359" x="4429125" y="3741738"/>
          <p14:tracePt t="25370" x="4448175" y="3881438"/>
          <p14:tracePt t="25378" x="4473575" y="4025900"/>
          <p14:tracePt t="25386" x="4498975" y="4108450"/>
          <p14:tracePt t="25390" x="4511675" y="4127500"/>
          <p14:tracePt t="25394" x="4518025" y="4152900"/>
          <p14:tracePt t="25408" x="4524375" y="4159250"/>
          <p14:tracePt t="25583" x="4530725" y="4159250"/>
          <p14:tracePt t="25589" x="4537075" y="4159250"/>
          <p14:tracePt t="25595" x="4543425" y="4152900"/>
          <p14:tracePt t="25603" x="4549775" y="4133850"/>
          <p14:tracePt t="25612" x="4568825" y="4095750"/>
          <p14:tracePt t="25623" x="4587875" y="4057650"/>
          <p14:tracePt t="25635" x="4613275" y="4000500"/>
          <p14:tracePt t="25640" x="4625975" y="3956050"/>
          <p14:tracePt t="25644" x="4632325" y="3943350"/>
          <p14:tracePt t="25648" x="4638675" y="3919538"/>
          <p14:tracePt t="25652" x="4645025" y="3906838"/>
          <p14:tracePt t="25656" x="4657725" y="3887788"/>
          <p14:tracePt t="25659" x="4664075" y="3881438"/>
          <p14:tracePt t="25665" x="4670425" y="3868738"/>
          <p14:tracePt t="25670" x="4670425" y="3836988"/>
          <p14:tracePt t="25674" x="4676775" y="3830638"/>
          <p14:tracePt t="25678" x="4683125" y="3824288"/>
          <p14:tracePt t="25688" x="4695825" y="3798888"/>
          <p14:tracePt t="25693" x="4695825" y="3792538"/>
          <p14:tracePt t="25701" x="4702175" y="3786188"/>
          <p14:tracePt t="25763" x="4702175" y="3792538"/>
          <p14:tracePt t="25770" x="4702175" y="3805238"/>
          <p14:tracePt t="25777" x="4702175" y="3817938"/>
          <p14:tracePt t="25795" x="4702175" y="3836988"/>
          <p14:tracePt t="25800" x="4702175" y="3849688"/>
          <p14:tracePt t="25806" x="4702175" y="3875088"/>
          <p14:tracePt t="25811" x="4702175" y="3900488"/>
          <p14:tracePt t="25815" x="4702175" y="3919538"/>
          <p14:tracePt t="25819" x="4702175" y="3938588"/>
          <p14:tracePt t="25829" x="4702175" y="4000500"/>
          <p14:tracePt t="25834" x="4702175" y="4025900"/>
          <p14:tracePt t="25841" x="4702175" y="4064000"/>
          <p14:tracePt t="25845" x="4702175" y="4095750"/>
          <p14:tracePt t="25849" x="4702175" y="4108450"/>
          <p14:tracePt t="25857" x="4702175" y="4127500"/>
          <p14:tracePt t="25859" x="4702175" y="4146550"/>
          <p14:tracePt t="25864" x="4702175" y="4152900"/>
          <p14:tracePt t="25871" x="4702175" y="4165600"/>
          <p14:tracePt t="25874" x="4702175" y="4178300"/>
          <p14:tracePt t="25906" x="4702175" y="4184650"/>
          <p14:tracePt t="25916" x="4708525" y="4184650"/>
          <p14:tracePt t="25920" x="4727575" y="4191000"/>
          <p14:tracePt t="25923" x="4738688" y="4197350"/>
          <p14:tracePt t="25929" x="4757738" y="4197350"/>
          <p14:tracePt t="25939" x="4802188" y="4197350"/>
          <p14:tracePt t="25943" x="4833938" y="4197350"/>
          <p14:tracePt t="25949" x="4872038" y="4203700"/>
          <p14:tracePt t="25957" x="4884738" y="4203700"/>
          <p14:tracePt t="25965" x="4903788" y="4203700"/>
          <p14:tracePt t="25973" x="4910138" y="4203700"/>
          <p14:tracePt t="26174" x="4910138" y="4210050"/>
          <p14:tracePt t="26181" x="4910138" y="4222750"/>
          <p14:tracePt t="26194" x="4903788" y="4235450"/>
          <p14:tracePt t="26204" x="4897438" y="4241800"/>
          <p14:tracePt t="26210" x="4897438" y="4248150"/>
          <p14:tracePt t="26222" x="4884738" y="4254500"/>
          <p14:tracePt t="26494" x="4884738" y="4248150"/>
          <p14:tracePt t="26503" x="4897438" y="4241800"/>
          <p14:tracePt t="26511" x="4922838" y="4216400"/>
          <p14:tracePt t="26518" x="4948238" y="4197350"/>
          <p14:tracePt t="26525" x="4986338" y="4171950"/>
          <p14:tracePt t="26536" x="5024438" y="4159250"/>
          <p14:tracePt t="26545" x="5099050" y="4127500"/>
          <p14:tracePt t="26553" x="5175250" y="4102100"/>
          <p14:tracePt t="26561" x="5295900" y="4051300"/>
          <p14:tracePt t="26569" x="5395913" y="4006850"/>
          <p14:tracePt t="26579" x="5586413" y="3932238"/>
          <p14:tracePt t="26586" x="5718175" y="3881438"/>
          <p14:tracePt t="26595" x="5857875" y="3843338"/>
          <p14:tracePt t="26601" x="5991225" y="3811588"/>
          <p14:tracePt t="26608" x="6122988" y="3798888"/>
          <p14:tracePt t="26613" x="6211888" y="3792538"/>
          <p14:tracePt t="26618" x="6256338" y="3792538"/>
          <p14:tracePt t="26628" x="6364288" y="3773488"/>
          <p14:tracePt t="26637" x="6483350" y="3773488"/>
          <p14:tracePt t="26644" x="6559550" y="3773488"/>
          <p14:tracePt t="26649" x="6597650" y="3773488"/>
          <p14:tracePt t="26655" x="6623050" y="3773488"/>
          <p14:tracePt t="26660" x="6673850" y="3773488"/>
          <p14:tracePt t="26663" x="6697663" y="3773488"/>
          <p14:tracePt t="26674" x="6742113" y="3773488"/>
          <p14:tracePt t="26677" x="6773863" y="3773488"/>
          <p14:tracePt t="26681" x="6780213" y="3760788"/>
          <p14:tracePt t="26686" x="6792913" y="3760788"/>
          <p14:tracePt t="26692" x="6811963" y="3760788"/>
          <p14:tracePt t="26696" x="6824663" y="3760788"/>
          <p14:tracePt t="26702" x="6831013" y="3760788"/>
          <p14:tracePt t="26705" x="6837363" y="3760788"/>
          <p14:tracePt t="26852" x="6837363" y="3754438"/>
          <p14:tracePt t="26893" x="6837363" y="3748088"/>
          <p14:tracePt t="26899" x="6837363" y="3741738"/>
          <p14:tracePt t="26908" x="6837363" y="3729038"/>
          <p14:tracePt t="26915" x="6837363" y="3703638"/>
          <p14:tracePt t="26922" x="6837363" y="3690938"/>
          <p14:tracePt t="26932" x="6837363" y="3652838"/>
          <p14:tracePt t="26941" x="6837363" y="3608388"/>
          <p14:tracePt t="26948" x="6837363" y="3584575"/>
          <p14:tracePt t="26957" x="6837363" y="3565525"/>
          <p14:tracePt t="26962" x="6837363" y="3552825"/>
          <p14:tracePt t="26967" x="6837363" y="3540125"/>
          <p14:tracePt t="26973" x="6837363" y="3533775"/>
          <p14:tracePt t="26977" x="6831013" y="3527425"/>
          <p14:tracePt t="27106" x="6818313" y="3546475"/>
          <p14:tracePt t="27115" x="6786563" y="3584575"/>
          <p14:tracePt t="27122" x="6735763" y="3614738"/>
          <p14:tracePt t="27131" x="6642100" y="3665538"/>
          <p14:tracePt t="27138" x="6578600" y="3690938"/>
          <p14:tracePt t="27149" x="6438900" y="3729038"/>
          <p14:tracePt t="27156" x="6375400" y="3741738"/>
          <p14:tracePt t="27165" x="6275388" y="3741738"/>
          <p14:tracePt t="27170" x="6211888" y="3741738"/>
          <p14:tracePt t="27177" x="6122988" y="3741738"/>
          <p14:tracePt t="27181" x="6035675" y="3741738"/>
          <p14:tracePt t="27187" x="5940425" y="3741738"/>
          <p14:tracePt t="27197" x="5762625" y="3716338"/>
          <p14:tracePt t="27202" x="5662613" y="3703638"/>
          <p14:tracePt t="27208" x="5503863" y="3659188"/>
          <p14:tracePt t="27213" x="5427663" y="3646488"/>
          <p14:tracePt t="27217" x="5359400" y="3633788"/>
          <p14:tracePt t="27224" x="5245100" y="3597275"/>
          <p14:tracePt t="27229" x="5175250" y="3578225"/>
          <p14:tracePt t="27234" x="5130800" y="3559175"/>
          <p14:tracePt t="27240" x="5067300" y="3521075"/>
          <p14:tracePt t="27246" x="5043488" y="3514725"/>
          <p14:tracePt t="27254" x="5011738" y="3482975"/>
          <p14:tracePt t="27258" x="4979988" y="3451225"/>
          <p14:tracePt t="27263" x="4973638" y="3438525"/>
          <p14:tracePt t="27270" x="4960938" y="3419475"/>
          <p14:tracePt t="27273" x="4960938" y="3394075"/>
          <p14:tracePt t="27279" x="4960938" y="3387725"/>
          <p14:tracePt t="27288" x="4960938" y="3349625"/>
          <p14:tracePt t="27292" x="4967288" y="3343275"/>
          <p14:tracePt t="27295" x="4979988" y="3330575"/>
          <p14:tracePt t="27302" x="4999038" y="3317875"/>
          <p14:tracePt t="27309" x="5073650" y="3305175"/>
          <p14:tracePt t="27317" x="5143500" y="3305175"/>
          <p14:tracePt t="27324" x="5276850" y="3305175"/>
          <p14:tracePt t="27331" x="5384800" y="3311525"/>
          <p14:tracePt t="27335" x="5459413" y="3324225"/>
          <p14:tracePt t="27341" x="5573713" y="3349625"/>
          <p14:tracePt t="27347" x="5718175" y="3394075"/>
          <p14:tracePt t="27352" x="5813425" y="3425825"/>
          <p14:tracePt t="27355" x="5902325" y="3476625"/>
          <p14:tracePt t="27358" x="5965825" y="3502025"/>
          <p14:tracePt t="27365" x="6078538" y="3571875"/>
          <p14:tracePt t="27368" x="6116638" y="3602038"/>
          <p14:tracePt t="27372" x="6205538" y="3684588"/>
          <p14:tracePt t="27377" x="6269038" y="3748088"/>
          <p14:tracePt t="27382" x="6345238" y="3836988"/>
          <p14:tracePt t="27386" x="6357938" y="3868738"/>
          <p14:tracePt t="27389" x="6394450" y="3925888"/>
          <p14:tracePt t="27394" x="6419850" y="3975100"/>
          <p14:tracePt t="27398" x="6426200" y="4000500"/>
          <p14:tracePt t="27400" x="6426200" y="4013200"/>
          <p14:tracePt t="27403" x="6426200" y="4025900"/>
          <p14:tracePt t="27409" x="6426200" y="4038600"/>
          <p14:tracePt t="27415" x="6426200" y="4044950"/>
          <p14:tracePt t="27419" x="6419850" y="4044950"/>
          <p14:tracePt t="27426" x="6394450" y="4044950"/>
          <p14:tracePt t="27432" x="6345238" y="4051300"/>
          <p14:tracePt t="27436" x="6300788" y="4051300"/>
          <p14:tracePt t="27446" x="6129338" y="3994150"/>
          <p14:tracePt t="27450" x="5991225" y="3962400"/>
          <p14:tracePt t="27460" x="5756275" y="3881438"/>
          <p14:tracePt t="27464" x="5573713" y="3811588"/>
          <p14:tracePt t="27468" x="5459413" y="3767138"/>
          <p14:tracePt t="27476" x="5257800" y="3665538"/>
          <p14:tracePt t="27480" x="5162550" y="3627438"/>
          <p14:tracePt t="27485" x="5099050" y="3590925"/>
          <p14:tracePt t="27491" x="4999038" y="3540125"/>
          <p14:tracePt t="27496" x="4954588" y="3502025"/>
          <p14:tracePt t="27504" x="4910138" y="3463925"/>
          <p14:tracePt t="27511" x="4878388" y="3419475"/>
          <p14:tracePt t="27518" x="4859338" y="3387725"/>
          <p14:tracePt t="27524" x="4852988" y="3362325"/>
          <p14:tracePt t="27528" x="4852988" y="3343275"/>
          <p14:tracePt t="27536" x="4852988" y="3330575"/>
          <p14:tracePt t="27541" x="4852988" y="3279775"/>
          <p14:tracePt t="27546" x="4859338" y="3255963"/>
          <p14:tracePt t="27552" x="4878388" y="3230563"/>
          <p14:tracePt t="27556" x="4910138" y="3205163"/>
          <p14:tracePt t="27561" x="4929188" y="3192463"/>
          <p14:tracePt t="27569" x="4967288" y="3173413"/>
          <p14:tracePt t="27574" x="5024438" y="3148013"/>
          <p14:tracePt t="27578" x="5062538" y="3135313"/>
          <p14:tracePt t="27585" x="5111750" y="3135313"/>
          <p14:tracePt t="27590" x="5143500" y="3128963"/>
          <p14:tracePt t="27595" x="5194300" y="3128963"/>
          <p14:tracePt t="27604" x="5245100" y="3128963"/>
          <p14:tracePt t="27609" x="5283200" y="3128963"/>
          <p14:tracePt t="27614" x="5302250" y="3128963"/>
          <p14:tracePt t="27619" x="5308600" y="3128963"/>
          <p14:tracePt t="27622" x="5327650" y="3128963"/>
          <p14:tracePt t="27625" x="5334000" y="3128963"/>
          <p14:tracePt t="27632" x="5340350" y="3141663"/>
          <p14:tracePt t="27640" x="5340350" y="3148013"/>
          <p14:tracePt t="27649" x="5340350" y="3154363"/>
          <p14:tracePt t="27654" x="5340350" y="3160713"/>
          <p14:tracePt t="27657" x="5340350" y="3167063"/>
          <p14:tracePt t="27668" x="5340350" y="3173413"/>
          <p14:tracePt t="27675" x="5340350" y="3179763"/>
          <p14:tracePt t="27751" x="5340350" y="3186113"/>
          <p14:tracePt t="27758" x="5340350" y="3205163"/>
          <p14:tracePt t="27764" x="5346700" y="3211513"/>
          <p14:tracePt t="27774" x="5359400" y="3243263"/>
          <p14:tracePt t="27859" x="5365750" y="3249613"/>
          <p14:tracePt t="27896" x="5372100" y="3249613"/>
          <p14:tracePt t="27902" x="5384800" y="3249613"/>
          <p14:tracePt t="27905" x="5395913" y="3249613"/>
          <p14:tracePt t="27907" x="5408613" y="3249613"/>
          <p14:tracePt t="27911" x="5414963" y="3249613"/>
          <p14:tracePt t="27914" x="5427663" y="3249613"/>
          <p14:tracePt t="27919" x="5434013" y="3243263"/>
          <p14:tracePt t="27922" x="5478463" y="3236913"/>
          <p14:tracePt t="27930" x="5516563" y="3224213"/>
          <p14:tracePt t="27934" x="5548313" y="3217863"/>
          <p14:tracePt t="27938" x="5573713" y="3217863"/>
          <p14:tracePt t="27945" x="5611813" y="3211513"/>
          <p14:tracePt t="27950" x="5649913" y="3205163"/>
          <p14:tracePt t="27954" x="5675313" y="3205163"/>
          <p14:tracePt t="27960" x="5724525" y="3205163"/>
          <p14:tracePt t="27965" x="5768975" y="3205163"/>
          <p14:tracePt t="27969" x="5800725" y="3205163"/>
          <p14:tracePt t="27975" x="5845175" y="3205163"/>
          <p14:tracePt t="27980" x="5876925" y="3211513"/>
          <p14:tracePt t="27983" x="5908675" y="3224213"/>
          <p14:tracePt t="27990" x="5946775" y="3230563"/>
          <p14:tracePt t="27994" x="5972175" y="3243263"/>
          <p14:tracePt t="27998" x="6003925" y="3255963"/>
          <p14:tracePt t="28002" x="6016625" y="3260725"/>
          <p14:tracePt t="28008" x="6046788" y="3273425"/>
          <p14:tracePt t="28011" x="6065838" y="3286125"/>
          <p14:tracePt t="28014" x="6091238" y="3292475"/>
          <p14:tracePt t="28018" x="6097588" y="3298825"/>
          <p14:tracePt t="28024" x="6116638" y="3311525"/>
          <p14:tracePt t="28026" x="6129338" y="3317875"/>
          <p14:tracePt t="28033" x="6148388" y="3317875"/>
          <p14:tracePt t="28039" x="6167438" y="3330575"/>
          <p14:tracePt t="28043" x="6173788" y="3330575"/>
          <p14:tracePt t="28046" x="6173788" y="3336925"/>
          <p14:tracePt t="28058" x="6180138" y="3343275"/>
          <p14:tracePt t="28072" x="6186488" y="3343275"/>
          <p14:tracePt t="28091" x="6186488" y="3349625"/>
          <p14:tracePt t="28111" x="6192838" y="3349625"/>
          <p14:tracePt t="28123" x="6192838" y="3355975"/>
          <p14:tracePt t="28150" x="6199188" y="3362325"/>
          <p14:tracePt t="28158" x="6199188" y="3368675"/>
          <p14:tracePt t="28164" x="6205538" y="3375025"/>
          <p14:tracePt t="28167" x="6205538" y="3381375"/>
          <p14:tracePt t="28173" x="6205538" y="3387725"/>
          <p14:tracePt t="28181" x="6211888" y="3400425"/>
          <p14:tracePt t="28184" x="6211888" y="3406775"/>
          <p14:tracePt t="28195" x="6218238" y="3425825"/>
          <p14:tracePt t="28202" x="6224588" y="3425825"/>
          <p14:tracePt t="28213" x="6224588" y="3451225"/>
          <p14:tracePt t="28217" x="6230938" y="3463925"/>
          <p14:tracePt t="28222" x="6230938" y="3470275"/>
          <p14:tracePt t="28227" x="6237288" y="3489325"/>
          <p14:tracePt t="28231" x="6237288" y="3502025"/>
          <p14:tracePt t="28234" x="6237288" y="3508375"/>
          <p14:tracePt t="28242" x="6237288" y="3514725"/>
          <p14:tracePt t="28247" x="6243638" y="3559175"/>
          <p14:tracePt t="28250" x="6249988" y="3571875"/>
          <p14:tracePt t="28253" x="6249988" y="3578225"/>
          <p14:tracePt t="28262" x="6249988" y="3597275"/>
          <p14:tracePt t="28266" x="6249988" y="3602038"/>
          <p14:tracePt t="28272" x="6249988" y="3608388"/>
          <p14:tracePt t="28278" x="6249988" y="3614738"/>
          <p14:tracePt t="28291" x="6249988" y="3621088"/>
          <p14:tracePt t="28297" x="6249988" y="3633788"/>
          <p14:tracePt t="28310" x="6249988" y="3640138"/>
          <p14:tracePt t="28316" x="6237288" y="3640138"/>
          <p14:tracePt t="28322" x="6218238" y="3646488"/>
          <p14:tracePt t="28329" x="6192838" y="3652838"/>
          <p14:tracePt t="28332" x="6173788" y="3659188"/>
          <p14:tracePt t="28342" x="6135688" y="3665538"/>
          <p14:tracePt t="28348" x="6103938" y="3671888"/>
          <p14:tracePt t="28352" x="6091238" y="3671888"/>
          <p14:tracePt t="28355" x="6084888" y="3671888"/>
          <p14:tracePt t="28358" x="6078538" y="3671888"/>
          <p14:tracePt t="28397" x="6059488" y="3678238"/>
          <p14:tracePt t="28416" x="6059488" y="3671888"/>
          <p14:tracePt t="28425" x="6059488" y="3665538"/>
          <p14:tracePt t="28436" x="6059488" y="3652838"/>
          <p14:tracePt t="28442" x="6059488" y="3640138"/>
          <p14:tracePt t="28449" x="6059488" y="3633788"/>
          <p14:tracePt t="28453" x="6059488" y="3627438"/>
          <p14:tracePt t="28457" x="6078538" y="3614738"/>
          <p14:tracePt t="28466" x="6097588" y="3597275"/>
          <p14:tracePt t="28472" x="6116638" y="3584575"/>
          <p14:tracePt t="28478" x="6154738" y="3571875"/>
          <p14:tracePt t="28482" x="6173788" y="3565525"/>
          <p14:tracePt t="28485" x="6180138" y="3565525"/>
          <p14:tracePt t="28489" x="6205538" y="3552825"/>
          <p14:tracePt t="28499" x="6249988" y="3540125"/>
          <p14:tracePt t="28505" x="6269038" y="3540125"/>
          <p14:tracePt t="28509" x="6288088" y="3540125"/>
          <p14:tracePt t="28513" x="6307138" y="3540125"/>
          <p14:tracePt t="28520" x="6326188" y="3540125"/>
          <p14:tracePt t="28528" x="6338888" y="3540125"/>
          <p14:tracePt t="28532" x="6357938" y="3540125"/>
          <p14:tracePt t="28535" x="6364288" y="3540125"/>
          <p14:tracePt t="28543" x="6400800" y="3552825"/>
          <p14:tracePt t="28547" x="6413500" y="3559175"/>
          <p14:tracePt t="28557" x="6451600" y="3571875"/>
          <p14:tracePt t="28561" x="6464300" y="3578225"/>
          <p14:tracePt t="28565" x="6477000" y="3590925"/>
          <p14:tracePt t="28569" x="6489700" y="3590925"/>
          <p14:tracePt t="28574" x="6502400" y="3597275"/>
          <p14:tracePt t="28578" x="6508750" y="3597275"/>
          <p14:tracePt t="28581" x="6508750" y="3602038"/>
          <p14:tracePt t="28592" x="6508750" y="3608388"/>
          <p14:tracePt t="28603" x="6508750" y="3614738"/>
          <p14:tracePt t="28607" x="6508750" y="3621088"/>
          <p14:tracePt t="28611" x="6515100" y="3627438"/>
          <p14:tracePt t="28614" x="6515100" y="3633788"/>
          <p14:tracePt t="28625" x="6515100" y="3640138"/>
          <p14:tracePt t="28633" x="6515100" y="3652838"/>
          <p14:tracePt t="28637" x="6515100" y="3665538"/>
          <p14:tracePt t="28642" x="6502400" y="3671888"/>
          <p14:tracePt t="28645" x="6496050" y="3671888"/>
          <p14:tracePt t="28651" x="6477000" y="3678238"/>
          <p14:tracePt t="28657" x="6457950" y="3690938"/>
          <p14:tracePt t="28661" x="6445250" y="3703638"/>
          <p14:tracePt t="28669" x="6413500" y="3709988"/>
          <p14:tracePt t="28672" x="6388100" y="3722688"/>
          <p14:tracePt t="28675" x="6351588" y="3741738"/>
          <p14:tracePt t="28679" x="6326188" y="3748088"/>
          <p14:tracePt t="28686" x="6294438" y="3760788"/>
          <p14:tracePt t="28691" x="6262688" y="3773488"/>
          <p14:tracePt t="28697" x="6230938" y="3786188"/>
          <p14:tracePt t="28702" x="6199188" y="3792538"/>
          <p14:tracePt t="28705" x="6192838" y="3792538"/>
          <p14:tracePt t="28708" x="6186488" y="3792538"/>
          <p14:tracePt t="28715" x="6173788" y="3792538"/>
          <p14:tracePt t="28746" x="6167438" y="3792538"/>
          <p14:tracePt t="28751" x="6167438" y="3786188"/>
          <p14:tracePt t="28756" x="6161088" y="3748088"/>
          <p14:tracePt t="28763" x="6161088" y="3722688"/>
          <p14:tracePt t="28767" x="6161088" y="3697288"/>
          <p14:tracePt t="28771" x="6167438" y="3678238"/>
          <p14:tracePt t="28778" x="6186488" y="3640138"/>
          <p14:tracePt t="28783" x="6205538" y="3602038"/>
          <p14:tracePt t="28787" x="6230938" y="3578225"/>
          <p14:tracePt t="28795" x="6269038" y="3533775"/>
          <p14:tracePt t="28799" x="6300788" y="3495675"/>
          <p14:tracePt t="28804" x="6326188" y="3476625"/>
          <p14:tracePt t="28812" x="6375400" y="3438525"/>
          <p14:tracePt t="28818" x="6407150" y="3432175"/>
          <p14:tracePt t="28826" x="6457950" y="3419475"/>
          <p14:tracePt t="28830" x="6496050" y="3406775"/>
          <p14:tracePt t="28834" x="6521450" y="3406775"/>
          <p14:tracePt t="28842" x="6559550" y="3400425"/>
          <p14:tracePt t="28848" x="6584950" y="3400425"/>
          <p14:tracePt t="28854" x="6597650" y="3400425"/>
          <p14:tracePt t="28858" x="6623050" y="3400425"/>
          <p14:tracePt t="28862" x="6635750" y="3400425"/>
          <p14:tracePt t="28866" x="6642100" y="3400425"/>
          <p14:tracePt t="28877" x="6661150" y="3419475"/>
          <p14:tracePt t="28882" x="6667500" y="3419475"/>
          <p14:tracePt t="28888" x="6673850" y="3444875"/>
          <p14:tracePt t="28892" x="6673850" y="3451225"/>
          <p14:tracePt t="28898" x="6686550" y="3476625"/>
          <p14:tracePt t="28909" x="6686550" y="3521075"/>
          <p14:tracePt t="28916" x="6686550" y="3559175"/>
          <p14:tracePt t="28922" x="6686550" y="3578225"/>
          <p14:tracePt t="28928" x="6680200" y="3602038"/>
          <p14:tracePt t="28939" x="6661150" y="3640138"/>
          <p14:tracePt t="28944" x="6642100" y="3665538"/>
          <p14:tracePt t="28951" x="6623050" y="3684588"/>
          <p14:tracePt t="28955" x="6623050" y="3690938"/>
          <p14:tracePt t="28959" x="6616700" y="3690938"/>
          <p14:tracePt t="28968" x="6591300" y="3690938"/>
          <p14:tracePt t="28972" x="6584950" y="3690938"/>
          <p14:tracePt t="28975" x="6578600" y="3690938"/>
          <p14:tracePt t="28981" x="6565900" y="3690938"/>
          <p14:tracePt t="28986" x="6559550" y="3690938"/>
          <p14:tracePt t="28991" x="6540500" y="3684588"/>
          <p14:tracePt t="29001" x="6496050" y="3671888"/>
          <p14:tracePt t="29005" x="6489700" y="3671888"/>
          <p14:tracePt t="29007" x="6483350" y="3671888"/>
          <p14:tracePt t="29011" x="6470650" y="3665538"/>
          <p14:tracePt t="29016" x="6464300" y="3659188"/>
          <p14:tracePt t="29020" x="6451600" y="3652838"/>
          <p14:tracePt t="29040" x="6445250" y="3652838"/>
          <p14:tracePt t="29045" x="6445250" y="3646488"/>
          <p14:tracePt t="29051" x="6438900" y="3640138"/>
          <p14:tracePt t="29059" x="6438900" y="3627438"/>
          <p14:tracePt t="29066" x="6438900" y="3614738"/>
          <p14:tracePt t="29071" x="6432550" y="3608388"/>
          <p14:tracePt t="29079" x="6432550" y="3590925"/>
          <p14:tracePt t="29083" x="6432550" y="3584575"/>
          <p14:tracePt t="29086" x="6432550" y="3578225"/>
          <p14:tracePt t="29092" x="6438900" y="3552825"/>
          <p14:tracePt t="29097" x="6445250" y="3540125"/>
          <p14:tracePt t="29100" x="6470650" y="3527425"/>
          <p14:tracePt t="29107" x="6489700" y="3514725"/>
          <p14:tracePt t="29112" x="6515100" y="3495675"/>
          <p14:tracePt t="29115" x="6527800" y="3482975"/>
          <p14:tracePt t="29122" x="6546850" y="3476625"/>
          <p14:tracePt t="29126" x="6578600" y="3463925"/>
          <p14:tracePt t="29130" x="6604000" y="3457575"/>
          <p14:tracePt t="29133" x="6623050" y="3444875"/>
          <p14:tracePt t="29142" x="6648450" y="3438525"/>
          <p14:tracePt t="29145" x="6673850" y="3438525"/>
          <p14:tracePt t="29152" x="6692900" y="3432175"/>
          <p14:tracePt t="29157" x="6697663" y="3432175"/>
          <p14:tracePt t="29161" x="6704013" y="3438525"/>
          <p14:tracePt t="29169" x="6704013" y="3451225"/>
          <p14:tracePt t="29174" x="6716713" y="3463925"/>
          <p14:tracePt t="29178" x="6716713" y="3482975"/>
          <p14:tracePt t="29182" x="6716713" y="3508375"/>
          <p14:tracePt t="29187" x="6716713" y="3533775"/>
          <p14:tracePt t="29191" x="6716713" y="3565525"/>
          <p14:tracePt t="29195" x="6716713" y="3590925"/>
          <p14:tracePt t="29203" x="6716713" y="3627438"/>
          <p14:tracePt t="29207" x="6710363" y="3671888"/>
          <p14:tracePt t="29212" x="6697663" y="3690938"/>
          <p14:tracePt t="29216" x="6673850" y="3729038"/>
          <p14:tracePt t="29220" x="6667500" y="3748088"/>
          <p14:tracePt t="29224" x="6648450" y="3760788"/>
          <p14:tracePt t="29230" x="6629400" y="3786188"/>
          <p14:tracePt t="29236" x="6597650" y="3798888"/>
          <p14:tracePt t="29241" x="6565900" y="3805238"/>
          <p14:tracePt t="29247" x="6534150" y="3811588"/>
          <p14:tracePt t="29251" x="6502400" y="3811588"/>
          <p14:tracePt t="29255" x="6483350" y="3811588"/>
          <p14:tracePt t="29260" x="6457950" y="3811588"/>
          <p14:tracePt t="29269" x="6419850" y="3811588"/>
          <p14:tracePt t="29278" x="6369050" y="3792538"/>
          <p14:tracePt t="29284" x="6332538" y="3773488"/>
          <p14:tracePt t="29289" x="6313488" y="3760788"/>
          <p14:tracePt t="29295" x="6288088" y="3735388"/>
          <p14:tracePt t="29299" x="6288088" y="3729038"/>
          <p14:tracePt t="29303" x="6281738" y="3722688"/>
          <p14:tracePt t="29310" x="6256338" y="3703638"/>
          <p14:tracePt t="29315" x="6243638" y="3678238"/>
          <p14:tracePt t="29320" x="6243638" y="3652838"/>
          <p14:tracePt t="29326" x="6237288" y="3640138"/>
          <p14:tracePt t="29334" x="6224588" y="3597275"/>
          <p14:tracePt t="29343" x="6224588" y="3571875"/>
          <p14:tracePt t="29348" x="6224588" y="3559175"/>
          <p14:tracePt t="29354" x="6218238" y="3559175"/>
          <p14:tracePt t="29399" x="6224588" y="3559175"/>
          <p14:tracePt t="29406" x="6237288" y="3571875"/>
          <p14:tracePt t="29411" x="6269038" y="3584575"/>
          <p14:tracePt t="29417" x="6300788" y="3590925"/>
          <p14:tracePt t="29427" x="6357938" y="3614738"/>
          <p14:tracePt t="29431" x="6381750" y="3621088"/>
          <p14:tracePt t="29437" x="6426200" y="3633788"/>
          <p14:tracePt t="29442" x="6451600" y="3633788"/>
          <p14:tracePt t="29445" x="6457950" y="3640138"/>
          <p14:tracePt t="29454" x="6502400" y="3652838"/>
          <p14:tracePt t="29458" x="6508750" y="3652838"/>
          <p14:tracePt t="29460" x="6515100" y="3652838"/>
          <p14:tracePt t="29463" x="6521450" y="3659188"/>
          <p14:tracePt t="29569" x="6521450" y="3665538"/>
          <p14:tracePt t="29776" x="6502400" y="3665538"/>
          <p14:tracePt t="29784" x="6464300" y="3659188"/>
          <p14:tracePt t="29792" x="6413500" y="3627438"/>
          <p14:tracePt t="29803" x="6281738" y="3559175"/>
          <p14:tracePt t="29811" x="6142038" y="3476625"/>
          <p14:tracePt t="29820" x="5984875" y="3375025"/>
          <p14:tracePt t="29825" x="5864225" y="3311525"/>
          <p14:tracePt t="29836" x="5707063" y="3217863"/>
          <p14:tracePt t="29844" x="5554663" y="3128963"/>
          <p14:tracePt t="29852" x="5440363" y="3065463"/>
          <p14:tracePt t="29856" x="5384800" y="3040063"/>
          <p14:tracePt t="29862" x="5327650" y="3014663"/>
          <p14:tracePt t="29867" x="5283200" y="2995613"/>
          <p14:tracePt t="29871" x="5251450" y="2976563"/>
          <p14:tracePt t="29879" x="5181600" y="2951163"/>
          <p14:tracePt t="29886" x="5130800" y="2938463"/>
          <p14:tracePt t="29892" x="5086350" y="2925763"/>
          <p14:tracePt t="29897" x="5067300" y="2919413"/>
          <p14:tracePt t="29901" x="5049838" y="2914650"/>
          <p14:tracePt t="29908" x="5037138" y="2908300"/>
          <p14:tracePt t="29912" x="5018088" y="2901950"/>
          <p14:tracePt t="29917" x="5011738" y="2895600"/>
          <p14:tracePt t="29922" x="4999038" y="2895600"/>
          <p14:tracePt t="29934" x="4992688" y="2895600"/>
          <p14:tracePt t="30075" x="4986338" y="2895600"/>
          <p14:tracePt t="30087" x="4979988" y="2895600"/>
          <p14:tracePt t="30094" x="4967288" y="2895600"/>
          <p14:tracePt t="30103" x="4954588" y="2914650"/>
          <p14:tracePt t="30108" x="4948238" y="2919413"/>
          <p14:tracePt t="30116" x="4929188" y="2938463"/>
          <p14:tracePt t="30123" x="4929188" y="2944813"/>
          <p14:tracePt t="30131" x="4922838" y="2944813"/>
          <p14:tracePt t="30137" x="4916488" y="2951163"/>
          <p14:tracePt t="30145" x="4910138" y="2963863"/>
          <p14:tracePt t="30161" x="4910138" y="2976563"/>
          <p14:tracePt t="30166" x="4910138" y="2982913"/>
          <p14:tracePt t="30171" x="4910138" y="2989263"/>
          <p14:tracePt t="30178" x="4910138" y="2995613"/>
          <p14:tracePt t="30182" x="4910138" y="3008313"/>
          <p14:tracePt t="30187" x="4910138" y="3014663"/>
          <p14:tracePt t="30198" x="4910138" y="3021013"/>
          <p14:tracePt t="30202" x="4910138" y="3027363"/>
          <p14:tracePt t="30208" x="4910138" y="3033713"/>
          <p14:tracePt t="30246" x="4910138" y="3046413"/>
          <p14:tracePt t="30341" x="4910138" y="3052763"/>
          <p14:tracePt t="30352" x="4910138" y="3059113"/>
          <p14:tracePt t="30376" x="4903788" y="3065463"/>
          <p14:tracePt t="30396" x="4897438" y="3065463"/>
          <p14:tracePt t="30469" x="4891088" y="3065463"/>
          <p14:tracePt t="30477" x="4865688" y="3071813"/>
          <p14:tracePt t="30484" x="4852988" y="3078163"/>
          <p14:tracePt t="30492" x="4833938" y="3078163"/>
          <p14:tracePt t="30498" x="4814888" y="3084513"/>
          <p14:tracePt t="30501" x="4795838" y="3084513"/>
          <p14:tracePt t="30505" x="4776788" y="3090863"/>
          <p14:tracePt t="30511" x="4764088" y="3090863"/>
          <p14:tracePt t="30516" x="4745038" y="3090863"/>
          <p14:tracePt t="30523" x="4727575" y="3097213"/>
          <p14:tracePt t="30528" x="4702175" y="3097213"/>
          <p14:tracePt t="30532" x="4683125" y="3097213"/>
          <p14:tracePt t="30537" x="4676775" y="3097213"/>
          <p14:tracePt t="30541" x="4651375" y="3097213"/>
          <p14:tracePt t="30545" x="4632325" y="3097213"/>
          <p14:tracePt t="30548" x="4619625" y="3097213"/>
          <p14:tracePt t="30555" x="4600575" y="3097213"/>
          <p14:tracePt t="30559" x="4568825" y="3097213"/>
          <p14:tracePt t="30562" x="4562475" y="3097213"/>
          <p14:tracePt t="30568" x="4537075" y="3103563"/>
          <p14:tracePt t="30571" x="4524375" y="3103563"/>
          <p14:tracePt t="30574" x="4518025" y="3103563"/>
          <p14:tracePt t="30578" x="4498975" y="3103563"/>
          <p14:tracePt t="30581" x="4492625" y="3103563"/>
          <p14:tracePt t="30589" x="4473575" y="3103563"/>
          <p14:tracePt t="30594" x="4467225" y="3103563"/>
          <p14:tracePt t="30598" x="4460875" y="3103563"/>
          <p14:tracePt t="30603" x="4454525" y="3103563"/>
          <p14:tracePt t="30610" x="4448175" y="3103563"/>
          <p14:tracePt t="30638" x="4435475" y="3103563"/>
          <p14:tracePt t="30649" x="4422775" y="3103563"/>
          <p14:tracePt t="30654" x="4416425" y="3103563"/>
          <p14:tracePt t="30659" x="4398963" y="3103563"/>
          <p14:tracePt t="30666" x="4379913" y="3103563"/>
          <p14:tracePt t="30671" x="4373563" y="3103563"/>
          <p14:tracePt t="30678" x="4360863" y="3103563"/>
          <p14:tracePt t="30688" x="4354513" y="3097213"/>
          <p14:tracePt t="30697" x="4348163" y="3097213"/>
          <p14:tracePt t="30758" x="4348163" y="3090863"/>
          <p14:tracePt t="30766" x="4348163" y="3084513"/>
          <p14:tracePt t="30790" x="4360863" y="3084513"/>
          <p14:tracePt t="30796" x="4373563" y="3078163"/>
          <p14:tracePt t="30801" x="4398963" y="3078163"/>
          <p14:tracePt t="30808" x="4429125" y="3078163"/>
          <p14:tracePt t="30814" x="4448175" y="3071813"/>
          <p14:tracePt t="30823" x="4505325" y="3065463"/>
          <p14:tracePt t="30829" x="4537075" y="3065463"/>
          <p14:tracePt t="30836" x="4575175" y="3065463"/>
          <p14:tracePt t="30842" x="4587875" y="3065463"/>
          <p14:tracePt t="30847" x="4606925" y="3065463"/>
          <p14:tracePt t="30860" x="4613275" y="3065463"/>
          <p14:tracePt t="30886" x="4619625" y="3065463"/>
          <p14:tracePt t="30894" x="4625975" y="3065463"/>
          <p14:tracePt t="30933" x="4625975" y="3071813"/>
          <p14:tracePt t="30947" x="4619625" y="3071813"/>
          <p14:tracePt t="30952" x="4600575" y="3078163"/>
          <p14:tracePt t="30957" x="4594225" y="3078163"/>
          <p14:tracePt t="30968" x="4543425" y="3090863"/>
          <p14:tracePt t="30976" x="4511675" y="3090863"/>
          <p14:tracePt t="30981" x="4486275" y="3090863"/>
          <p14:tracePt t="30987" x="4454525" y="3097213"/>
          <p14:tracePt t="30993" x="4429125" y="3097213"/>
          <p14:tracePt t="30998" x="4410075" y="3103563"/>
          <p14:tracePt t="31001" x="4398963" y="3103563"/>
          <p14:tracePt t="31009" x="4379913" y="3103563"/>
          <p14:tracePt t="31014" x="4354513" y="3109913"/>
          <p14:tracePt t="31017" x="4341813" y="3109913"/>
          <p14:tracePt t="31024" x="4329113" y="3109913"/>
          <p14:tracePt t="31027" x="4322763" y="3109913"/>
          <p14:tracePt t="31074" x="4316413" y="3103563"/>
          <p14:tracePt t="31081" x="4316413" y="3097213"/>
          <p14:tracePt t="31091" x="4316413" y="3090863"/>
          <p14:tracePt t="31096" x="4316413" y="3084513"/>
          <p14:tracePt t="31104" x="4335463" y="3071813"/>
          <p14:tracePt t="31112" x="4373563" y="3059113"/>
          <p14:tracePt t="31120" x="4398963" y="3059113"/>
          <p14:tracePt t="31124" x="4416425" y="3059113"/>
          <p14:tracePt t="31128" x="4429125" y="3059113"/>
          <p14:tracePt t="31137" x="4435475" y="3052763"/>
          <p14:tracePt t="31166" x="4441825" y="3052763"/>
          <p14:tracePt t="31402" x="4441825" y="3059113"/>
          <p14:tracePt t="31409" x="4441825" y="3065463"/>
          <p14:tracePt t="31418" x="4441825" y="3078163"/>
          <p14:tracePt t="31437" x="4441825" y="3084513"/>
          <p14:tracePt t="31445" x="4441825" y="3090863"/>
          <p14:tracePt t="31453" x="4441825" y="3097213"/>
          <p14:tracePt t="31459" x="4441825" y="3109913"/>
          <p14:tracePt t="31482" x="4441825" y="3116263"/>
          <p14:tracePt t="31608" x="4441825" y="3122613"/>
          <p14:tracePt t="31615" x="4454525" y="3135313"/>
          <p14:tracePt t="31625" x="4467225" y="3154363"/>
          <p14:tracePt t="31632" x="4473575" y="3167063"/>
          <p14:tracePt t="31645" x="4492625" y="3211513"/>
          <p14:tracePt t="31655" x="4511675" y="3249613"/>
          <p14:tracePt t="31661" x="4537075" y="3279775"/>
          <p14:tracePt t="31670" x="4543425" y="3298825"/>
          <p14:tracePt t="31676" x="4562475" y="3330575"/>
          <p14:tracePt t="31682" x="4568825" y="3349625"/>
          <p14:tracePt t="31689" x="4581525" y="3375025"/>
          <p14:tracePt t="31694" x="4587875" y="3400425"/>
          <p14:tracePt t="31702" x="4606925" y="3419475"/>
          <p14:tracePt t="31706" x="4613275" y="3419475"/>
          <p14:tracePt t="31709" x="4613275" y="3432175"/>
          <p14:tracePt t="31717" x="4613275" y="3438525"/>
          <p14:tracePt t="31723" x="4619625" y="3438525"/>
          <p14:tracePt t="31807" x="4619625" y="3432175"/>
          <p14:tracePt t="31816" x="4619625" y="3413125"/>
          <p14:tracePt t="31823" x="4625975" y="3381375"/>
          <p14:tracePt t="31830" x="4625975" y="3362325"/>
          <p14:tracePt t="31835" x="4625975" y="3343275"/>
          <p14:tracePt t="31845" x="4625975" y="3311525"/>
          <p14:tracePt t="31850" x="4625975" y="3305175"/>
          <p14:tracePt t="31857" x="4619625" y="3286125"/>
          <p14:tracePt t="31861" x="4613275" y="3279775"/>
          <p14:tracePt t="31870" x="4606925" y="3267075"/>
          <p14:tracePt t="31877" x="4606925" y="3260725"/>
          <p14:tracePt t="31881" x="4606925" y="3255963"/>
          <p14:tracePt t="31891" x="4606925" y="3249613"/>
          <p14:tracePt t="31898" x="4606925" y="3243263"/>
          <p14:tracePt t="31905" x="4600575" y="3224213"/>
          <p14:tracePt t="31912" x="4600575" y="3205163"/>
          <p14:tracePt t="31915" x="4600575" y="3198813"/>
          <p14:tracePt t="31921" x="4587875" y="3192463"/>
          <p14:tracePt t="31926" x="4587875" y="3173413"/>
          <p14:tracePt t="31929" x="4587875" y="3160713"/>
          <p14:tracePt t="31932" x="4581525" y="3148013"/>
          <p14:tracePt t="31940" x="4581525" y="3141663"/>
          <p14:tracePt t="31944" x="4581525" y="3128963"/>
          <p14:tracePt t="31946" x="4581525" y="3122613"/>
          <p14:tracePt t="31956" x="4581525" y="3116263"/>
          <p14:tracePt t="32046" x="4575175" y="3116263"/>
          <p14:tracePt t="32080" x="4575175" y="3122613"/>
          <p14:tracePt t="32087" x="4562475" y="3128963"/>
          <p14:tracePt t="32120" x="4556125" y="3128963"/>
          <p14:tracePt t="32223" x="4549775" y="3116263"/>
          <p14:tracePt t="32229" x="4549775" y="3103563"/>
          <p14:tracePt t="32238" x="4549775" y="3078163"/>
          <p14:tracePt t="32245" x="4537075" y="3033713"/>
          <p14:tracePt t="32255" x="4537075" y="2995613"/>
          <p14:tracePt t="32261" x="4524375" y="2938463"/>
          <p14:tracePt t="32270" x="4524375" y="2901950"/>
          <p14:tracePt t="32276" x="4524375" y="2889250"/>
          <p14:tracePt t="32281" x="4524375" y="2876550"/>
          <p14:tracePt t="32285" x="4518025" y="2863850"/>
          <p14:tracePt t="32293" x="4518025" y="2851150"/>
          <p14:tracePt t="32302" x="4518025" y="2832100"/>
          <p14:tracePt t="32307" x="4518025" y="2825750"/>
          <p14:tracePt t="32313" x="4511675" y="2819400"/>
          <p14:tracePt t="32317" x="4511675" y="2813050"/>
          <p14:tracePt t="32325" x="4511675" y="2806700"/>
          <p14:tracePt t="32331" x="4511675" y="2787650"/>
          <p14:tracePt t="32345" x="4511675" y="2781300"/>
          <p14:tracePt t="32350" x="4511675" y="2774950"/>
          <p14:tracePt t="32359" x="4511675" y="2762250"/>
          <p14:tracePt t="32363" x="4518025" y="2749550"/>
          <p14:tracePt t="32366" x="4518025" y="2743200"/>
          <p14:tracePt t="32369" x="4518025" y="2736850"/>
          <p14:tracePt t="32376" x="4518025" y="2730500"/>
          <p14:tracePt t="32381" x="4518025" y="2724150"/>
          <p14:tracePt t="32384" x="4518025" y="2717800"/>
          <p14:tracePt t="32392" x="4518025" y="2711450"/>
          <p14:tracePt t="32397" x="4518025" y="2705100"/>
          <p14:tracePt t="32409" x="4524375" y="2698750"/>
          <p14:tracePt t="32429" x="4530725" y="2698750"/>
          <p14:tracePt t="32434" x="4530725" y="2692400"/>
          <p14:tracePt t="32443" x="4537075" y="2692400"/>
          <p14:tracePt t="32499" x="4543425" y="2692400"/>
          <p14:tracePt t="32513" x="4549775" y="2711450"/>
          <p14:tracePt t="32523" x="4549775" y="2743200"/>
          <p14:tracePt t="32529" x="4556125" y="2774950"/>
          <p14:tracePt t="32537" x="4556125" y="2806700"/>
          <p14:tracePt t="32541" x="4562475" y="2851150"/>
          <p14:tracePt t="32547" x="4562475" y="2876550"/>
          <p14:tracePt t="32551" x="4562475" y="2889250"/>
          <p14:tracePt t="32554" x="4562475" y="2901950"/>
          <p14:tracePt t="32558" x="4562475" y="2919413"/>
          <p14:tracePt t="32566" x="4562475" y="2944813"/>
          <p14:tracePt t="32571" x="4562475" y="2957513"/>
          <p14:tracePt t="32574" x="4562475" y="2982913"/>
          <p14:tracePt t="32580" x="4562475" y="2995613"/>
          <p14:tracePt t="32583" x="4568825" y="3001963"/>
          <p14:tracePt t="32586" x="4568825" y="3008313"/>
          <p14:tracePt t="32591" x="4568825" y="3014663"/>
          <p14:tracePt t="32597" x="4568825" y="3027363"/>
          <p14:tracePt t="32612" x="4568825" y="3033713"/>
          <p14:tracePt t="32777" x="4568825" y="3027363"/>
          <p14:tracePt t="32788" x="4568825" y="3008313"/>
          <p14:tracePt t="32796" x="4568825" y="2995613"/>
          <p14:tracePt t="32806" x="4568825" y="2976563"/>
          <p14:tracePt t="32811" x="4568825" y="2963863"/>
          <p14:tracePt t="32817" x="4568825" y="2944813"/>
          <p14:tracePt t="32822" x="4568825" y="2932113"/>
          <p14:tracePt t="32826" x="4568825" y="2914650"/>
          <p14:tracePt t="32834" x="4568825" y="2882900"/>
          <p14:tracePt t="32839" x="4568825" y="2863850"/>
          <p14:tracePt t="32844" x="4575175" y="2844800"/>
          <p14:tracePt t="32848" x="4587875" y="2825750"/>
          <p14:tracePt t="32853" x="4606925" y="2806700"/>
          <p14:tracePt t="32857" x="4619625" y="2781300"/>
          <p14:tracePt t="32864" x="4651375" y="2762250"/>
          <p14:tracePt t="32869" x="4676775" y="2736850"/>
          <p14:tracePt t="32872" x="4702175" y="2724150"/>
          <p14:tracePt t="32875" x="4721225" y="2705100"/>
          <p14:tracePt t="32885" x="4783138" y="2679700"/>
          <p14:tracePt t="32893" x="4821238" y="2667000"/>
          <p14:tracePt t="32898" x="4859338" y="2654300"/>
          <p14:tracePt t="32902" x="4891088" y="2641600"/>
          <p14:tracePt t="32907" x="4910138" y="2641600"/>
          <p14:tracePt t="32911" x="4935538" y="2641600"/>
          <p14:tracePt t="32915" x="4973638" y="2635250"/>
          <p14:tracePt t="32919" x="4979988" y="2635250"/>
          <p14:tracePt t="32930" x="5024438" y="2635250"/>
          <p14:tracePt t="32935" x="5080000" y="2647950"/>
          <p14:tracePt t="32940" x="5105400" y="2660650"/>
          <p14:tracePt t="32943" x="5137150" y="2673350"/>
          <p14:tracePt t="32946" x="5175250" y="2692400"/>
          <p14:tracePt t="32951" x="5187950" y="2711450"/>
          <p14:tracePt t="32957" x="5226050" y="2736850"/>
          <p14:tracePt t="32960" x="5264150" y="2768600"/>
          <p14:tracePt t="32962" x="5283200" y="2787650"/>
          <p14:tracePt t="32965" x="5308600" y="2806700"/>
          <p14:tracePt t="32968" x="5340350" y="2844800"/>
          <p14:tracePt t="32972" x="5378450" y="2895600"/>
          <p14:tracePt t="32976" x="5427663" y="2944813"/>
          <p14:tracePt t="32978" x="5440363" y="2963863"/>
          <p14:tracePt t="32982" x="5478463" y="3001963"/>
          <p14:tracePt t="32984" x="5503863" y="3040063"/>
          <p14:tracePt t="32991" x="5580063" y="3122613"/>
          <p14:tracePt t="32995" x="5630863" y="3179763"/>
          <p14:tracePt t="32998" x="5656263" y="3217863"/>
          <p14:tracePt t="33003" x="5707063" y="3286125"/>
          <p14:tracePt t="33008" x="5749925" y="3336925"/>
          <p14:tracePt t="33013" x="5788025" y="3394075"/>
          <p14:tracePt t="33016" x="5832475" y="3457575"/>
          <p14:tracePt t="33022" x="5895975" y="3540125"/>
          <p14:tracePt t="33027" x="5927725" y="3602038"/>
          <p14:tracePt t="33030" x="5972175" y="3665538"/>
          <p14:tracePt t="33036" x="6010275" y="3748088"/>
          <p14:tracePt t="33041" x="6065838" y="3836988"/>
          <p14:tracePt t="33044" x="6097588" y="3913188"/>
          <p14:tracePt t="33053" x="6167438" y="4064000"/>
          <p14:tracePt t="33059" x="6243638" y="4267200"/>
          <p14:tracePt t="33067" x="6307138" y="4437063"/>
          <p14:tracePt t="33072" x="6369050" y="4602163"/>
          <p14:tracePt t="33077" x="6400800" y="4702175"/>
          <p14:tracePt t="33084" x="6438900" y="4803775"/>
          <p14:tracePt t="33089" x="6464300" y="4924425"/>
          <p14:tracePt t="33094" x="6477000" y="4979988"/>
          <p14:tracePt t="33099" x="6489700" y="5043488"/>
          <p14:tracePt t="33103" x="6502400" y="5087938"/>
          <p14:tracePt t="33107" x="6502400" y="5100638"/>
          <p14:tracePt t="33111" x="6502400" y="5106988"/>
          <p14:tracePt t="33117" x="6508750" y="5132388"/>
          <p14:tracePt t="33121" x="6508750" y="5145088"/>
          <p14:tracePt t="33125" x="6508750" y="5170488"/>
          <p14:tracePt t="33131" x="6521450" y="5183188"/>
          <p14:tracePt t="33141" x="6521450" y="5189538"/>
          <p14:tracePt t="33149" x="6521450" y="5208588"/>
          <p14:tracePt t="33160" x="6521450" y="5221288"/>
          <p14:tracePt t="33162" x="6527800" y="5221288"/>
          <p14:tracePt t="33177" x="6527800" y="5227638"/>
          <p14:tracePt t="33188" x="6527800" y="5233988"/>
          <p14:tracePt t="33195" x="6527800" y="5240338"/>
          <p14:tracePt t="33298" x="6534150" y="5240338"/>
          <p14:tracePt t="33419" x="6527800" y="5240338"/>
          <p14:tracePt t="33425" x="6508750" y="5227638"/>
          <p14:tracePt t="33433" x="6457950" y="5195888"/>
          <p14:tracePt t="33439" x="6400800" y="5164138"/>
          <p14:tracePt t="33451" x="6237288" y="5056188"/>
          <p14:tracePt t="33460" x="6059488" y="4937125"/>
          <p14:tracePt t="33467" x="5908675" y="4816475"/>
          <p14:tracePt t="33477" x="5749925" y="4695825"/>
          <p14:tracePt t="33483" x="5580063" y="4570413"/>
          <p14:tracePt t="33494" x="5459413" y="4462463"/>
          <p14:tracePt t="33504" x="5187950" y="4210050"/>
          <p14:tracePt t="33514" x="5005388" y="4019550"/>
          <p14:tracePt t="33520" x="4922838" y="3919538"/>
          <p14:tracePt t="33526" x="4852988" y="3843338"/>
          <p14:tracePt t="33531" x="4808538" y="3786188"/>
          <p14:tracePt t="33540" x="4776788" y="3741738"/>
          <p14:tracePt t="33551" x="4733925" y="3678238"/>
          <p14:tracePt t="33558" x="4733925" y="3665538"/>
          <p14:tracePt t="33562" x="4733925" y="3659188"/>
          <p14:tracePt t="33622" x="4727575" y="3659188"/>
          <p14:tracePt t="33636" x="4727575" y="3652838"/>
          <p14:tracePt t="33643" x="4714875" y="3640138"/>
          <p14:tracePt t="33656" x="4708525" y="3627438"/>
          <p14:tracePt t="33664" x="4683125" y="3608388"/>
          <p14:tracePt t="33675" x="4676775" y="3597275"/>
          <p14:tracePt t="33681" x="4670425" y="3584575"/>
          <p14:tracePt t="33691" x="4664075" y="3584575"/>
          <p14:tracePt t="33698" x="4657725" y="3584575"/>
          <p14:tracePt t="33703" x="4657725" y="3578225"/>
          <p14:tracePt t="33710" x="4651375" y="3578225"/>
          <p14:tracePt t="33712" x="4651375" y="3571875"/>
          <p14:tracePt t="33716" x="4645025" y="3571875"/>
          <p14:tracePt t="33727" x="4638675" y="3565525"/>
          <p14:tracePt t="33735" x="4638675" y="3559175"/>
          <p14:tracePt t="33738" x="4632325" y="3559175"/>
          <p14:tracePt t="33746" x="4632325" y="3552825"/>
          <p14:tracePt t="33762" x="4625975" y="3552825"/>
          <p14:tracePt t="34113" x="4625975" y="3559175"/>
          <p14:tracePt t="34128" x="4625975" y="3565525"/>
          <p14:tracePt t="34141" x="4625975" y="3571875"/>
          <p14:tracePt t="34145" x="4632325" y="3571875"/>
          <p14:tracePt t="34153" x="4632325" y="3578225"/>
          <p14:tracePt t="34159" x="4638675" y="3590925"/>
          <p14:tracePt t="34164" x="4638675" y="3597275"/>
          <p14:tracePt t="34173" x="4645025" y="3602038"/>
          <p14:tracePt t="34177" x="4645025" y="3614738"/>
          <p14:tracePt t="34185" x="4651375" y="3621088"/>
          <p14:tracePt t="34188" x="4651375" y="3627438"/>
          <p14:tracePt t="34193" x="4651375" y="3633788"/>
          <p14:tracePt t="34204" x="4657725" y="3652838"/>
          <p14:tracePt t="34208" x="4657725" y="3659188"/>
          <p14:tracePt t="34219" x="4670425" y="3684588"/>
          <p14:tracePt t="34222" x="4670425" y="3697288"/>
          <p14:tracePt t="34226" x="4676775" y="3703638"/>
          <p14:tracePt t="34232" x="4683125" y="3729038"/>
          <p14:tracePt t="34237" x="4683125" y="3735388"/>
          <p14:tracePt t="34241" x="4695825" y="3754438"/>
          <p14:tracePt t="34244" x="4695825" y="3760788"/>
          <p14:tracePt t="34253" x="4702175" y="3773488"/>
          <p14:tracePt t="34263" x="4702175" y="3792538"/>
          <p14:tracePt t="34278" x="4702175" y="3798888"/>
          <p14:tracePt t="34284" x="4702175" y="3805238"/>
          <p14:tracePt t="34295" x="4702175" y="3811588"/>
          <p14:tracePt t="34305" x="4702175" y="3817938"/>
          <p14:tracePt t="34315" x="4708525" y="3824288"/>
          <p14:tracePt t="34320" x="4708525" y="3843338"/>
          <p14:tracePt t="34331" x="4708525" y="3894138"/>
          <p14:tracePt t="34343" x="4708525" y="3981450"/>
          <p14:tracePt t="34349" x="4708525" y="4032250"/>
          <p14:tracePt t="34358" x="4702175" y="4089400"/>
          <p14:tracePt t="34364" x="4695825" y="4127500"/>
          <p14:tracePt t="34370" x="4689475" y="4159250"/>
          <p14:tracePt t="34375" x="4689475" y="4178300"/>
          <p14:tracePt t="34380" x="4689475" y="4191000"/>
          <p14:tracePt t="34387" x="4683125" y="4210050"/>
          <p14:tracePt t="34516" x="4676775" y="4216400"/>
          <p14:tracePt t="34567" x="4676775" y="4222750"/>
          <p14:tracePt t="34577" x="4670425" y="4229100"/>
          <p14:tracePt t="34593" x="4670425" y="4235450"/>
          <p14:tracePt t="34601" x="4670425" y="4260850"/>
          <p14:tracePt t="34609" x="4670425" y="4273550"/>
          <p14:tracePt t="34614" x="4670425" y="4291013"/>
          <p14:tracePt t="34618" x="4670425" y="4310063"/>
          <p14:tracePt t="34628" x="4670425" y="4335463"/>
          <p14:tracePt t="34632" x="4670425" y="4348163"/>
          <p14:tracePt t="34640" x="4670425" y="4373563"/>
          <p14:tracePt t="34645" x="4670425" y="4379913"/>
          <p14:tracePt t="34658" x="4670425" y="4386263"/>
          <p14:tracePt t="34667" x="4670425" y="4392613"/>
          <p14:tracePt t="34674" x="4670425" y="4398963"/>
          <p14:tracePt t="34680" x="4670425" y="4405313"/>
          <p14:tracePt t="34684" x="4670425" y="4411663"/>
          <p14:tracePt t="34695" x="4670425" y="4418013"/>
          <p14:tracePt t="34709" x="4670425" y="4430713"/>
          <p14:tracePt t="34716" x="4670425" y="4437063"/>
          <p14:tracePt t="34724" x="4670425" y="4443413"/>
          <p14:tracePt t="34728" x="4670425" y="4449763"/>
          <p14:tracePt t="34736" x="4670425" y="4468813"/>
          <p14:tracePt t="34741" x="4670425" y="4481513"/>
          <p14:tracePt t="34748" x="4670425" y="4494213"/>
          <p14:tracePt t="34754" x="4670425" y="4506913"/>
          <p14:tracePt t="34758" x="4670425" y="4513263"/>
          <p14:tracePt t="34766" x="4676775" y="4532313"/>
          <p14:tracePt t="34769" x="4676775" y="4538663"/>
          <p14:tracePt t="34774" x="4676775" y="4551363"/>
          <p14:tracePt t="34780" x="4676775" y="4557713"/>
          <p14:tracePt t="34785" x="4676775" y="4570413"/>
          <p14:tracePt t="34791" x="4676775" y="4576763"/>
          <p14:tracePt t="34796" x="4676775" y="4583113"/>
          <p14:tracePt t="34800" x="4676775" y="4589463"/>
          <p14:tracePt t="34805" x="4676775" y="4602163"/>
          <p14:tracePt t="34808" x="4676775" y="4608513"/>
          <p14:tracePt t="34813" x="4676775" y="4614863"/>
          <p14:tracePt t="34817" x="4676775" y="4621213"/>
          <p14:tracePt t="34827" x="4676775" y="4645025"/>
          <p14:tracePt t="34830" x="4676775" y="4651375"/>
          <p14:tracePt t="34835" x="4676775" y="4657725"/>
          <p14:tracePt t="34866" x="4676775" y="4727575"/>
          <p14:tracePt t="34874" x="4676775" y="4765675"/>
          <p14:tracePt t="34880" x="4676775" y="4803775"/>
          <p14:tracePt t="34886" x="4683125" y="4841875"/>
          <p14:tracePt t="34895" x="4683125" y="4892675"/>
          <p14:tracePt t="34900" x="4683125" y="4911725"/>
          <p14:tracePt t="34907" x="4683125" y="4943475"/>
          <p14:tracePt t="34912" x="4683125" y="4949825"/>
          <p14:tracePt t="34915" x="4689475" y="4968875"/>
          <p14:tracePt t="34922" x="4689475" y="4973638"/>
          <p14:tracePt t="34926" x="4695825" y="5005388"/>
          <p14:tracePt t="34931" x="4695825" y="5018088"/>
          <p14:tracePt t="34936" x="4695825" y="5037138"/>
          <p14:tracePt t="34941" x="4702175" y="5068888"/>
          <p14:tracePt t="34944" x="4708525" y="5094288"/>
          <p14:tracePt t="34956" x="4708525" y="5119688"/>
          <p14:tracePt t="34963" x="4714875" y="5183188"/>
          <p14:tracePt t="34968" x="4721225" y="5202238"/>
          <p14:tracePt t="34974" x="4721225" y="5221288"/>
          <p14:tracePt t="34977" x="4721225" y="5233988"/>
          <p14:tracePt t="34985" x="4727575" y="5278438"/>
          <p14:tracePt t="34990" x="4733925" y="5314950"/>
          <p14:tracePt t="34995" x="4738688" y="5334000"/>
          <p14:tracePt t="34999" x="4738688" y="5359400"/>
          <p14:tracePt t="35004" x="4745038" y="5372100"/>
          <p14:tracePt t="35008" x="4751388" y="5397500"/>
          <p14:tracePt t="35012" x="4751388" y="5403850"/>
          <p14:tracePt t="35019" x="4757738" y="5429250"/>
          <p14:tracePt t="35023" x="4757738" y="5448300"/>
          <p14:tracePt t="35027" x="4757738" y="5461000"/>
          <p14:tracePt t="35033" x="4764088" y="5473700"/>
          <p14:tracePt t="35037" x="4764088" y="5486400"/>
          <p14:tracePt t="35040" x="4764088" y="5492750"/>
          <p14:tracePt t="35043" x="4764088" y="5499100"/>
          <p14:tracePt t="35052" x="4764088" y="5518150"/>
          <p14:tracePt t="35057" x="4764088" y="5524500"/>
          <p14:tracePt t="35063" x="4764088" y="5530850"/>
          <p14:tracePt t="35068" x="4764088" y="5537200"/>
          <p14:tracePt t="35079" x="4770438" y="5549900"/>
          <p14:tracePt t="35083" x="4770438" y="5556250"/>
          <p14:tracePt t="35086" x="4770438" y="5562600"/>
          <p14:tracePt t="35092" x="4770438" y="5581650"/>
          <p14:tracePt t="35094" x="4770438" y="5588000"/>
          <p14:tracePt t="35097" x="4770438" y="5594350"/>
          <p14:tracePt t="35100" x="4776788" y="5607050"/>
          <p14:tracePt t="35103" x="4776788" y="5613400"/>
          <p14:tracePt t="35113" x="4783138" y="5668963"/>
          <p14:tracePt t="35116" x="4783138" y="5694363"/>
          <p14:tracePt t="35120" x="4789488" y="5732463"/>
          <p14:tracePt t="35125" x="4789488" y="5764213"/>
          <p14:tracePt t="35128" x="4789488" y="5802313"/>
          <p14:tracePt t="35131" x="4789488" y="5834063"/>
          <p14:tracePt t="35135" x="4789488" y="5891213"/>
          <p14:tracePt t="35142" x="4795838" y="5935663"/>
          <p14:tracePt t="35146" x="4795838" y="5999163"/>
          <p14:tracePt t="35149" x="4795838" y="6016625"/>
          <p14:tracePt t="35152" x="4795838" y="6048375"/>
          <p14:tracePt t="35159" x="4795838" y="6080125"/>
          <p14:tracePt t="35163" x="4795838" y="6118225"/>
          <p14:tracePt t="35166" x="4795838" y="6124575"/>
          <p14:tracePt t="35169" x="4795838" y="6130925"/>
          <p14:tracePt t="35174" x="4795838" y="6143625"/>
          <p14:tracePt t="35180" x="4795838" y="6149975"/>
          <p14:tracePt t="35425" x="4783138" y="6143625"/>
          <p14:tracePt t="35530" x="4783138" y="6137275"/>
          <p14:tracePt t="35539" x="4783138" y="6130925"/>
          <p14:tracePt t="35545" x="4776788" y="6124575"/>
          <p14:tracePt t="35552" x="4776788" y="6118225"/>
          <p14:tracePt t="35560" x="4776788" y="6111875"/>
          <p14:tracePt t="35574" x="4776788" y="6099175"/>
          <p14:tracePt t="35585" x="4776788" y="6092825"/>
          <p14:tracePt t="35590" x="4776788" y="6086475"/>
          <p14:tracePt t="35601" x="4776788" y="6080125"/>
          <p14:tracePt t="35605" x="4776788" y="6073775"/>
          <p14:tracePt t="35608" x="4776788" y="6061075"/>
          <p14:tracePt t="35613" x="4776788" y="6042025"/>
          <p14:tracePt t="35619" x="4776788" y="6029325"/>
          <p14:tracePt t="35622" x="4776788" y="6016625"/>
          <p14:tracePt t="35633" x="4776788" y="5942013"/>
          <p14:tracePt t="35638" x="4776788" y="5884863"/>
          <p14:tracePt t="35646" x="4802188" y="5783263"/>
          <p14:tracePt t="35650" x="4821238" y="5700713"/>
          <p14:tracePt t="35654" x="4840288" y="5626100"/>
          <p14:tracePt t="35662" x="4865688" y="5524500"/>
          <p14:tracePt t="35667" x="4910138" y="5384800"/>
          <p14:tracePt t="35671" x="4929188" y="5327650"/>
          <p14:tracePt t="35678" x="4979988" y="5189538"/>
          <p14:tracePt t="35682" x="5037138" y="5024438"/>
          <p14:tracePt t="35686" x="5073650" y="4905375"/>
          <p14:tracePt t="35694" x="5137150" y="4733925"/>
          <p14:tracePt t="35700" x="5232400" y="4468813"/>
          <p14:tracePt t="35706" x="5264150" y="4360863"/>
          <p14:tracePt t="35711" x="5334000" y="4171950"/>
          <p14:tracePt t="35715" x="5372100" y="4064000"/>
          <p14:tracePt t="35719" x="5427663" y="3932238"/>
          <p14:tracePt t="35728" x="5503863" y="3754438"/>
          <p14:tracePt t="35735" x="5561013" y="3627438"/>
          <p14:tracePt t="35742" x="5630863" y="3495675"/>
          <p14:tracePt t="35746" x="5688013" y="3400425"/>
          <p14:tracePt t="35751" x="5737225" y="3343275"/>
          <p14:tracePt t="35760" x="5838825" y="3211513"/>
          <p14:tracePt t="35765" x="5902325" y="3141663"/>
          <p14:tracePt t="35772" x="5991225" y="3078163"/>
          <p14:tracePt t="35778" x="6065838" y="3021013"/>
          <p14:tracePt t="35783" x="6142038" y="2970213"/>
          <p14:tracePt t="35791" x="6243638" y="2925763"/>
          <p14:tracePt t="35795" x="6357938" y="2889250"/>
          <p14:tracePt t="35801" x="6451600" y="2857500"/>
          <p14:tracePt t="35805" x="6521450" y="2851150"/>
          <p14:tracePt t="35809" x="6610350" y="2851150"/>
          <p14:tracePt t="35813" x="6686550" y="2851150"/>
          <p14:tracePt t="35822" x="6811963" y="2851150"/>
          <p14:tracePt t="35826" x="6894513" y="2876550"/>
          <p14:tracePt t="35833" x="6964363" y="2901950"/>
          <p14:tracePt t="35837" x="7045325" y="2938463"/>
          <p14:tracePt t="35841" x="7083425" y="2957513"/>
          <p14:tracePt t="35844" x="7134225" y="2995613"/>
          <p14:tracePt t="35851" x="7204075" y="3071813"/>
          <p14:tracePt t="35856" x="7248525" y="3122613"/>
          <p14:tracePt t="35860" x="7324725" y="3217863"/>
          <p14:tracePt t="35865" x="7380288" y="3311525"/>
          <p14:tracePt t="35871" x="7443788" y="3438525"/>
          <p14:tracePt t="35875" x="7494588" y="3521075"/>
          <p14:tracePt t="35882" x="7564438" y="3671888"/>
          <p14:tracePt t="35887" x="7653338" y="3836988"/>
          <p14:tracePt t="35892" x="7721600" y="3962400"/>
          <p14:tracePt t="35897" x="7791450" y="4095750"/>
          <p14:tracePt t="35901" x="7848600" y="4203700"/>
          <p14:tracePt t="35906" x="7874000" y="4254500"/>
          <p14:tracePt t="35914" x="7969250" y="4398963"/>
          <p14:tracePt t="35919" x="8037513" y="4513263"/>
          <p14:tracePt t="35925" x="8081963" y="4570413"/>
          <p14:tracePt t="35930" x="8107363" y="4608513"/>
          <p14:tracePt t="35935" x="8120063" y="4614863"/>
          <p14:tracePt t="35938" x="8120063" y="4627563"/>
          <p14:tracePt t="35945" x="8126413" y="4627563"/>
          <p14:tracePt t="36073" x="8132763" y="4627563"/>
          <p14:tracePt t="36200" x="8132763" y="4621213"/>
          <p14:tracePt t="36221" x="8132763" y="4614863"/>
          <p14:tracePt t="36241" x="8132763" y="4595813"/>
          <p14:tracePt t="36250" x="8132763" y="4589463"/>
          <p14:tracePt t="36256" x="8132763" y="4583113"/>
          <p14:tracePt t="36263" x="8132763" y="4576763"/>
          <p14:tracePt t="36271" x="8132763" y="4570413"/>
          <p14:tracePt t="36285" x="8132763" y="4564063"/>
          <p14:tracePt t="36297" x="8132763" y="4557713"/>
          <p14:tracePt t="36306" x="8132763" y="4551363"/>
          <p14:tracePt t="36314" x="8126413" y="4538663"/>
          <p14:tracePt t="36321" x="8120063" y="4538663"/>
          <p14:tracePt t="36330" x="8107363" y="4532313"/>
          <p14:tracePt t="36335" x="8094663" y="4525963"/>
          <p14:tracePt t="36339" x="8081963" y="4525963"/>
          <p14:tracePt t="36344" x="8081963" y="4513263"/>
          <p14:tracePt t="36348" x="8069263" y="4506913"/>
          <p14:tracePt t="36354" x="8050213" y="4494213"/>
          <p14:tracePt t="36362" x="8031163" y="4487863"/>
          <p14:tracePt t="36367" x="8024813" y="4481513"/>
          <p14:tracePt t="36371" x="8018463" y="4475163"/>
          <p14:tracePt t="36374" x="8018463" y="4468813"/>
          <p14:tracePt t="36377" x="8012113" y="4462463"/>
          <p14:tracePt t="36389" x="7994650" y="4456113"/>
          <p14:tracePt t="36393" x="7988300" y="4449763"/>
          <p14:tracePt t="36397" x="7988300" y="4443413"/>
          <p14:tracePt t="36400" x="7988300" y="4437063"/>
          <p14:tracePt t="36404" x="7981950" y="4418013"/>
          <p14:tracePt t="36407" x="7975600" y="4411663"/>
          <p14:tracePt t="36410" x="7969250" y="4411663"/>
          <p14:tracePt t="36416" x="7956550" y="4386263"/>
          <p14:tracePt t="36420" x="7950200" y="4379913"/>
          <p14:tracePt t="36425" x="7950200" y="4367213"/>
          <p14:tracePt t="36429" x="7937500" y="4367213"/>
          <p14:tracePt t="36436" x="7931150" y="4360863"/>
          <p14:tracePt t="36440" x="7924800" y="4335463"/>
          <p14:tracePt t="36452" x="7918450" y="4316413"/>
          <p14:tracePt t="36455" x="7912100" y="4316413"/>
          <p14:tracePt t="36461" x="7905750" y="4310063"/>
          <p14:tracePt t="36464" x="7905750" y="4303713"/>
          <p14:tracePt t="36487" x="7899400" y="4297363"/>
          <p14:tracePt t="36495" x="7893050" y="4291013"/>
          <p14:tracePt t="36502" x="7886700" y="4286250"/>
          <p14:tracePt t="36514" x="7874000" y="4273550"/>
          <p14:tracePt t="36517" x="7874000" y="4267200"/>
          <p14:tracePt t="36526" x="7861300" y="4260850"/>
          <p14:tracePt t="36529" x="7854950" y="4260850"/>
          <p14:tracePt t="36533" x="7848600" y="4254500"/>
          <p14:tracePt t="36543" x="7842250" y="4254500"/>
          <p14:tracePt t="36654" x="7835900" y="4254500"/>
          <p14:tracePt t="36663" x="7829550" y="4254500"/>
          <p14:tracePt t="36671" x="7810500" y="4267200"/>
          <p14:tracePt t="36676" x="7804150" y="4267200"/>
          <p14:tracePt t="36717" x="7804150" y="4273550"/>
          <p14:tracePt t="36750" x="7791450" y="4286250"/>
          <p14:tracePt t="36756" x="7778750" y="4291013"/>
          <p14:tracePt t="36764" x="7753350" y="4310063"/>
          <p14:tracePt t="36771" x="7727950" y="4329113"/>
          <p14:tracePt t="36782" x="7672388" y="4354513"/>
          <p14:tracePt t="36788" x="7646988" y="4379913"/>
          <p14:tracePt t="36798" x="7589838" y="4411663"/>
          <p14:tracePt t="36804" x="7545388" y="4430713"/>
          <p14:tracePt t="36812" x="7488238" y="4456113"/>
          <p14:tracePt t="36816" x="7450138" y="4475163"/>
          <p14:tracePt t="36826" x="7405688" y="4494213"/>
          <p14:tracePt t="36831" x="7337425" y="4513263"/>
          <p14:tracePt t="36839" x="7299325" y="4525963"/>
          <p14:tracePt t="36844" x="7242175" y="4538663"/>
          <p14:tracePt t="36849" x="7223125" y="4538663"/>
          <p14:tracePt t="36855" x="7172325" y="4551363"/>
          <p14:tracePt t="36860" x="7146925" y="4557713"/>
          <p14:tracePt t="36864" x="7121525" y="4564063"/>
          <p14:tracePt t="36869" x="7102475" y="4570413"/>
          <p14:tracePt t="36873" x="7083425" y="4576763"/>
          <p14:tracePt t="36877" x="7058025" y="4583113"/>
          <p14:tracePt t="36881" x="7032625" y="4583113"/>
          <p14:tracePt t="36886" x="7008813" y="4589463"/>
          <p14:tracePt t="36890" x="7002463" y="4595813"/>
          <p14:tracePt t="36894" x="6964363" y="4608513"/>
          <p14:tracePt t="36897" x="6938963" y="4614863"/>
          <p14:tracePt t="36906" x="6888163" y="4627563"/>
          <p14:tracePt t="36910" x="6837363" y="4638675"/>
          <p14:tracePt t="36916" x="6799263" y="4645025"/>
          <p14:tracePt t="36920" x="6761163" y="4657725"/>
          <p14:tracePt t="36924" x="6742113" y="4664075"/>
          <p14:tracePt t="36927" x="6710363" y="4670425"/>
          <p14:tracePt t="36935" x="6673850" y="4676775"/>
          <p14:tracePt t="36939" x="6635750" y="4683125"/>
          <p14:tracePt t="36943" x="6610350" y="4695825"/>
          <p14:tracePt t="36948" x="6578600" y="4708525"/>
          <p14:tracePt t="36952" x="6546850" y="4721225"/>
          <p14:tracePt t="36955" x="6540500" y="4727575"/>
          <p14:tracePt t="36959" x="6508750" y="4740275"/>
          <p14:tracePt t="36966" x="6489700" y="4752975"/>
          <p14:tracePt t="36970" x="6464300" y="4759325"/>
          <p14:tracePt t="36973" x="6457950" y="4759325"/>
          <p14:tracePt t="36976" x="6451600" y="4765675"/>
          <p14:tracePt t="36982" x="6445250" y="4772025"/>
          <p14:tracePt t="36987" x="6432550" y="4784725"/>
          <p14:tracePt t="37002" x="6419850" y="4791075"/>
          <p14:tracePt t="37007" x="6413500" y="4803775"/>
          <p14:tracePt t="37013" x="6400800" y="4803775"/>
          <p14:tracePt t="37016" x="6394450" y="4810125"/>
          <p14:tracePt t="37021" x="6381750" y="4810125"/>
          <p14:tracePt t="37029" x="6369050" y="4816475"/>
          <p14:tracePt t="37032" x="6364288" y="4822825"/>
          <p14:tracePt t="37035" x="6345238" y="4822825"/>
          <p14:tracePt t="37038" x="6332538" y="4829175"/>
          <p14:tracePt t="37043" x="6319838" y="4835525"/>
          <p14:tracePt t="37046" x="6313488" y="4835525"/>
          <p14:tracePt t="37051" x="6294438" y="4835525"/>
          <p14:tracePt t="37059" x="6281738" y="4835525"/>
          <p14:tracePt t="37062" x="6256338" y="4835525"/>
          <p14:tracePt t="37064" x="6249988" y="4841875"/>
          <p14:tracePt t="37071" x="6237288" y="4841875"/>
          <p14:tracePt t="37079" x="6224588" y="4841875"/>
          <p14:tracePt t="37083" x="6199188" y="4841875"/>
          <p14:tracePt t="37085" x="6192838" y="4841875"/>
          <p14:tracePt t="37091" x="6180138" y="4841875"/>
          <p14:tracePt t="37095" x="6167438" y="4841875"/>
          <p14:tracePt t="37099" x="6148388" y="4841875"/>
          <p14:tracePt t="37102" x="6142038" y="4841875"/>
          <p14:tracePt t="37106" x="6135688" y="4841875"/>
          <p14:tracePt t="37112" x="6110288" y="4841875"/>
          <p14:tracePt t="37115" x="6103938" y="4841875"/>
          <p14:tracePt t="37125" x="6084888" y="4841875"/>
          <p14:tracePt t="37129" x="6078538" y="4841875"/>
          <p14:tracePt t="37137" x="6046788" y="4841875"/>
          <p14:tracePt t="37141" x="6042025" y="4841875"/>
          <p14:tracePt t="37146" x="6022975" y="4841875"/>
          <p14:tracePt t="37149" x="6010275" y="4841875"/>
          <p14:tracePt t="37157" x="5978525" y="4841875"/>
          <p14:tracePt t="37161" x="5940425" y="4841875"/>
          <p14:tracePt t="37164" x="5915025" y="4841875"/>
          <p14:tracePt t="37169" x="5870575" y="4854575"/>
          <p14:tracePt t="37173" x="5851525" y="4860925"/>
          <p14:tracePt t="37177" x="5781675" y="4879975"/>
          <p14:tracePt t="37184" x="5743575" y="4892675"/>
          <p14:tracePt t="37191" x="5624513" y="4924425"/>
          <p14:tracePt t="37196" x="5561013" y="4943475"/>
          <p14:tracePt t="37201" x="5503863" y="4968875"/>
          <p14:tracePt t="37205" x="5446713" y="4986338"/>
          <p14:tracePt t="37210" x="5408613" y="5005388"/>
          <p14:tracePt t="37216" x="5365750" y="5024438"/>
          <p14:tracePt t="37221" x="5314950" y="5062538"/>
          <p14:tracePt t="37226" x="5251450" y="5100638"/>
          <p14:tracePt t="37232" x="5175250" y="5145088"/>
          <p14:tracePt t="37236" x="5118100" y="5183188"/>
          <p14:tracePt t="37240" x="5086350" y="5208588"/>
          <p14:tracePt t="37248" x="4973638" y="5284788"/>
          <p14:tracePt t="37253" x="4789488" y="5403850"/>
          <p14:tracePt t="37258" x="4676775" y="5473700"/>
          <p14:tracePt t="37264" x="4562475" y="5556250"/>
          <p14:tracePt t="37268" x="4441825" y="5619750"/>
          <p14:tracePt t="37273" x="4367213" y="5662613"/>
          <p14:tracePt t="37280" x="4221163" y="5751513"/>
          <p14:tracePt t="37288" x="4019550" y="5859463"/>
          <p14:tracePt t="37295" x="3917950" y="5903913"/>
          <p14:tracePt t="37299" x="3829050" y="5948363"/>
          <p14:tracePt t="37304" x="3784600" y="5967413"/>
          <p14:tracePt t="37313" x="3729038" y="5992813"/>
          <p14:tracePt t="37318" x="3709988" y="6003925"/>
          <p14:tracePt t="37364" x="3703638" y="6003925"/>
          <p14:tracePt t="37371" x="3697288" y="6003925"/>
          <p14:tracePt t="37380" x="3690938" y="5999163"/>
          <p14:tracePt t="37386" x="3684588" y="5986463"/>
          <p14:tracePt t="37398" x="3678238" y="5980113"/>
          <p14:tracePt t="37507" x="3678238" y="5973763"/>
          <p14:tracePt t="37519" x="3678238" y="5967413"/>
          <p14:tracePt t="37536" x="3678238" y="5961063"/>
          <p14:tracePt t="37553" x="3678238" y="5954713"/>
          <p14:tracePt t="37569" x="3678238" y="5948363"/>
          <p14:tracePt t="37575" x="3684588" y="5948363"/>
          <p14:tracePt t="37582" x="3697288" y="5935663"/>
          <p14:tracePt t="37588" x="3709988" y="5922963"/>
          <p14:tracePt t="37600" x="3722688" y="5910263"/>
          <p14:tracePt t="37608" x="3741738" y="5903913"/>
          <p14:tracePt t="37617" x="3759200" y="5878513"/>
          <p14:tracePt t="37625" x="3778250" y="5872163"/>
          <p14:tracePt t="37632" x="3784600" y="5846763"/>
          <p14:tracePt t="37638" x="3797300" y="5834063"/>
          <p14:tracePt t="37647" x="3816350" y="5815013"/>
          <p14:tracePt t="37652" x="3816350" y="5802313"/>
          <p14:tracePt t="37659" x="3822700" y="5795963"/>
          <p14:tracePt t="37662" x="3822700" y="5789613"/>
          <p14:tracePt t="37667" x="3822700" y="5776913"/>
          <p14:tracePt t="37678" x="3829050" y="5757863"/>
          <p14:tracePt t="37682" x="3829050" y="5751513"/>
          <p14:tracePt t="37689" x="3829050" y="5738813"/>
          <p14:tracePt t="37693" x="3835400" y="5719763"/>
          <p14:tracePt t="37700" x="3841750" y="5700713"/>
          <p14:tracePt t="37707" x="3848100" y="5694363"/>
          <p14:tracePt t="37710" x="3854450" y="5675313"/>
          <p14:tracePt t="37713" x="3860800" y="5668963"/>
          <p14:tracePt t="37716" x="3867150" y="5668963"/>
          <p14:tracePt t="37723" x="3873500" y="5657850"/>
          <p14:tracePt t="37727" x="3873500" y="5645150"/>
          <p14:tracePt t="37731" x="3886200" y="5632450"/>
          <p14:tracePt t="37735" x="3892550" y="5619750"/>
          <p14:tracePt t="37738" x="3898900" y="5613400"/>
          <p14:tracePt t="37741" x="3905250" y="5607050"/>
          <p14:tracePt t="37745" x="3911600" y="5600700"/>
          <p14:tracePt t="37752" x="3917950" y="5581650"/>
          <p14:tracePt t="37760" x="3930650" y="5575300"/>
          <p14:tracePt t="37766" x="3937000" y="5562600"/>
          <p14:tracePt t="37770" x="3956050" y="5549900"/>
          <p14:tracePt t="37776" x="3962400" y="5543550"/>
          <p14:tracePt t="37784" x="3975100" y="5537200"/>
          <p14:tracePt t="37792" x="3994150" y="5524500"/>
          <p14:tracePt t="37800" x="4025900" y="5518150"/>
          <p14:tracePt t="37804" x="4038600" y="5518150"/>
          <p14:tracePt t="37808" x="4064000" y="5518150"/>
          <p14:tracePt t="37815" x="4081463" y="5518150"/>
          <p14:tracePt t="37820" x="4119563" y="5518150"/>
          <p14:tracePt t="37823" x="4125913" y="5518150"/>
          <p14:tracePt t="37828" x="4183063" y="5518150"/>
          <p14:tracePt t="37832" x="4208463" y="5518150"/>
          <p14:tracePt t="37835" x="4227513" y="5518150"/>
          <p14:tracePt t="37839" x="4252913" y="5518150"/>
          <p14:tracePt t="37846" x="4291013" y="5518150"/>
          <p14:tracePt t="37852" x="4335463" y="5518150"/>
          <p14:tracePt t="37856" x="4354513" y="5518150"/>
          <p14:tracePt t="37861" x="4373563" y="5518150"/>
          <p14:tracePt t="37865" x="4392613" y="5511800"/>
          <p14:tracePt t="37868" x="4405313" y="5511800"/>
          <p14:tracePt t="37873" x="4410075" y="5505450"/>
          <p14:tracePt t="37880" x="4416425" y="5505450"/>
          <p14:tracePt t="38133" x="4416425" y="5492750"/>
          <p14:tracePt t="38139" x="4416425" y="5486400"/>
          <p14:tracePt t="38147" x="4416425" y="5473700"/>
          <p14:tracePt t="38163" x="4416425" y="5454650"/>
          <p14:tracePt t="38196" x="4410075" y="5448300"/>
          <p14:tracePt t="38228" x="4398963" y="5448300"/>
          <p14:tracePt t="38233" x="4392613" y="5448300"/>
          <p14:tracePt t="38239" x="4386263" y="5448300"/>
          <p14:tracePt t="38249" x="4379913" y="5448300"/>
          <p14:tracePt t="38260" x="4373563" y="5448300"/>
          <p14:tracePt t="38266" x="4367213" y="5448300"/>
          <p14:tracePt t="38279" x="4348163" y="5448300"/>
          <p14:tracePt t="38407" x="4341813" y="5448300"/>
          <p14:tracePt t="38417" x="4329113" y="5448300"/>
          <p14:tracePt t="38424" x="4316413" y="5448300"/>
          <p14:tracePt t="38431" x="4303713" y="5448300"/>
          <p14:tracePt t="38435" x="4291013" y="5448300"/>
          <p14:tracePt t="38443" x="4284663" y="5448300"/>
          <p14:tracePt t="38447" x="4278313" y="5448300"/>
          <p14:tracePt t="38451" x="4271963" y="5448300"/>
          <p14:tracePt t="38460" x="4265613" y="5448300"/>
          <p14:tracePt t="38466" x="4259263" y="5448300"/>
          <p14:tracePt t="38479" x="4252913" y="5448300"/>
          <p14:tracePt t="38517" x="4246563" y="5448300"/>
          <p14:tracePt t="38525" x="4240213" y="5441950"/>
          <p14:tracePt t="38531" x="4233863" y="5429250"/>
          <p14:tracePt t="38539" x="4214813" y="5416550"/>
          <p14:tracePt t="38545" x="4214813" y="5403850"/>
          <p14:tracePt t="38557" x="4195763" y="5378450"/>
          <p14:tracePt t="38562" x="4183063" y="5372100"/>
          <p14:tracePt t="38567" x="4170363" y="5359400"/>
          <p14:tracePt t="38572" x="4157663" y="5340350"/>
          <p14:tracePt t="38577" x="4157663" y="5334000"/>
          <p14:tracePt t="38589" x="4125913" y="5303838"/>
          <p14:tracePt t="38594" x="4113213" y="5303838"/>
          <p14:tracePt t="38599" x="4106863" y="5291138"/>
          <p14:tracePt t="38602" x="4087813" y="5278438"/>
          <p14:tracePt t="38605" x="4081463" y="5278438"/>
          <p14:tracePt t="38608" x="4070350" y="5272088"/>
          <p14:tracePt t="38616" x="4057650" y="5265738"/>
          <p14:tracePt t="38620" x="4044950" y="5259388"/>
          <p14:tracePt t="38751" x="4032250" y="5259388"/>
          <p14:tracePt t="38774" x="4019550" y="5259388"/>
          <p14:tracePt t="38783" x="4000500" y="5259388"/>
          <p14:tracePt t="38791" x="3994150" y="5259388"/>
          <p14:tracePt t="38862" x="3987800" y="5259388"/>
          <p14:tracePt t="49133" x="3987800" y="5253038"/>
          <p14:tracePt t="49142" x="3987800" y="5221288"/>
          <p14:tracePt t="49152" x="3981450" y="5157788"/>
          <p14:tracePt t="49159" x="3962400" y="5094288"/>
          <p14:tracePt t="49169" x="3937000" y="5005388"/>
          <p14:tracePt t="49176" x="3898900" y="4899025"/>
          <p14:tracePt t="49184" x="3879850" y="4816475"/>
          <p14:tracePt t="49192" x="3854450" y="4689475"/>
          <p14:tracePt t="49203" x="3822700" y="4513263"/>
          <p14:tracePt t="49210" x="3803650" y="4386263"/>
          <p14:tracePt t="49220" x="3784600" y="4191000"/>
          <p14:tracePt t="49226" x="3765550" y="4025900"/>
          <p14:tracePt t="49233" x="3754438" y="3849688"/>
          <p14:tracePt t="49237" x="3754438" y="3741738"/>
          <p14:tracePt t="49246" x="3754438" y="3602038"/>
          <p14:tracePt t="49252" x="3754438" y="3413125"/>
          <p14:tracePt t="49259" x="3754438" y="3298825"/>
          <p14:tracePt t="49265" x="3765550" y="3173413"/>
          <p14:tracePt t="49269" x="3778250" y="3103563"/>
          <p14:tracePt t="49275" x="3803650" y="3033713"/>
          <p14:tracePt t="49279" x="3822700" y="2970213"/>
          <p14:tracePt t="49283" x="3835400" y="2925763"/>
          <p14:tracePt t="49287" x="3848100" y="2882900"/>
          <p14:tracePt t="49293" x="3873500" y="2832100"/>
          <p14:tracePt t="49298" x="3898900" y="2787650"/>
          <p14:tracePt t="49301" x="3917950" y="2762250"/>
          <p14:tracePt t="49305" x="3930650" y="2736850"/>
          <p14:tracePt t="49311" x="3962400" y="2698750"/>
          <p14:tracePt t="49315" x="3981450" y="2679700"/>
          <p14:tracePt t="49319" x="4000500" y="2654300"/>
          <p14:tracePt t="49329" x="4044950" y="2622550"/>
          <p14:tracePt t="49333" x="4076700" y="2597150"/>
          <p14:tracePt t="49339" x="4113213" y="2584450"/>
          <p14:tracePt t="49343" x="4144963" y="2566988"/>
          <p14:tracePt t="49347" x="4195763" y="2554288"/>
          <p14:tracePt t="49351" x="4227513" y="2541588"/>
          <p14:tracePt t="49360" x="4341813" y="2509838"/>
          <p14:tracePt t="49365" x="4405313" y="2497138"/>
          <p14:tracePt t="49370" x="4467225" y="2484438"/>
          <p14:tracePt t="49375" x="4511675" y="2478088"/>
          <p14:tracePt t="49380" x="4543425" y="2471738"/>
          <p14:tracePt t="49388" x="4587875" y="2459038"/>
          <p14:tracePt t="49395" x="4632325" y="2452688"/>
          <p14:tracePt t="49401" x="4638675" y="2452688"/>
          <p14:tracePt t="49404" x="4645025" y="2452688"/>
          <p14:tracePt t="49414" x="4651375" y="2452688"/>
          <p14:tracePt t="49424" x="4670425" y="2459038"/>
          <p14:tracePt t="49433" x="4689475" y="2503488"/>
          <p14:tracePt t="49440" x="4733925" y="2578100"/>
          <p14:tracePt t="49445" x="4776788" y="2660650"/>
          <p14:tracePt t="49451" x="4821238" y="2768600"/>
          <p14:tracePt t="49455" x="4872038" y="2876550"/>
          <p14:tracePt t="49460" x="4903788" y="2976563"/>
          <p14:tracePt t="49469" x="4960938" y="3160713"/>
          <p14:tracePt t="49474" x="5005388" y="3324225"/>
          <p14:tracePt t="49481" x="5037138" y="3482975"/>
          <p14:tracePt t="49485" x="5073650" y="3703638"/>
          <p14:tracePt t="49490" x="5092700" y="3862388"/>
          <p14:tracePt t="49501" x="5099050" y="4019550"/>
          <p14:tracePt t="49507" x="5111750" y="4367213"/>
          <p14:tracePt t="49514" x="5111750" y="4519613"/>
          <p14:tracePt t="49518" x="5111750" y="4746625"/>
          <p14:tracePt t="49522" x="5099050" y="4860925"/>
          <p14:tracePt t="49531" x="5062538" y="5018088"/>
          <p14:tracePt t="49535" x="4992688" y="5240338"/>
          <p14:tracePt t="49539" x="4948238" y="5334000"/>
          <p14:tracePt t="49546" x="4897438" y="5473700"/>
          <p14:tracePt t="49551" x="4865688" y="5524500"/>
          <p14:tracePt t="49555" x="4827588" y="5581650"/>
          <p14:tracePt t="49561" x="4795838" y="5607050"/>
          <p14:tracePt t="49565" x="4776788" y="5626100"/>
          <p14:tracePt t="49569" x="4764088" y="5626100"/>
          <p14:tracePt t="49576" x="4745038" y="5632450"/>
          <p14:tracePt t="49582" x="4714875" y="5632450"/>
          <p14:tracePt t="49587" x="4702175" y="5632450"/>
          <p14:tracePt t="49592" x="4676775" y="5632450"/>
          <p14:tracePt t="49596" x="4657725" y="5632450"/>
          <p14:tracePt t="49601" x="4638675" y="5632450"/>
          <p14:tracePt t="49609" x="4594225" y="5626100"/>
          <p14:tracePt t="49614" x="4568825" y="5607050"/>
          <p14:tracePt t="49619" x="4537075" y="5588000"/>
          <p14:tracePt t="49626" x="4492625" y="5549900"/>
          <p14:tracePt t="49631" x="4460875" y="5518150"/>
          <p14:tracePt t="49641" x="4410075" y="5454650"/>
          <p14:tracePt t="49647" x="4354513" y="5365750"/>
          <p14:tracePt t="49653" x="4310063" y="5297488"/>
          <p14:tracePt t="49658" x="4271963" y="5221288"/>
          <p14:tracePt t="49662" x="4252913" y="5183188"/>
          <p14:tracePt t="49671" x="4202113" y="5056188"/>
          <p14:tracePt t="49677" x="4164013" y="4899025"/>
          <p14:tracePt t="49684" x="4138613" y="4778375"/>
          <p14:tracePt t="49689" x="4132263" y="4683125"/>
          <p14:tracePt t="49694" x="4125913" y="4595813"/>
          <p14:tracePt t="49701" x="4125913" y="4500563"/>
          <p14:tracePt t="49707" x="4125913" y="4348163"/>
          <p14:tracePt t="49712" x="4125913" y="4273550"/>
          <p14:tracePt t="49718" x="4138613" y="4140200"/>
          <p14:tracePt t="49722" x="4164013" y="4025900"/>
          <p14:tracePt t="49726" x="4183063" y="3943350"/>
          <p14:tracePt t="49734" x="4221163" y="3786188"/>
          <p14:tracePt t="49739" x="4252913" y="3703638"/>
          <p14:tracePt t="49743" x="4271963" y="3608388"/>
          <p14:tracePt t="49749" x="4310063" y="3508375"/>
          <p14:tracePt t="49753" x="4335463" y="3432175"/>
          <p14:tracePt t="49757" x="4360863" y="3362325"/>
          <p14:tracePt t="49764" x="4386263" y="3279775"/>
          <p14:tracePt t="49768" x="4429125" y="3179763"/>
          <p14:tracePt t="49774" x="4448175" y="3116263"/>
          <p14:tracePt t="49780" x="4492625" y="3008313"/>
          <p14:tracePt t="49786" x="4530725" y="2925763"/>
          <p14:tracePt t="49790" x="4575175" y="2844800"/>
          <p14:tracePt t="49797" x="4619625" y="2755900"/>
          <p14:tracePt t="49802" x="4676775" y="2673350"/>
          <p14:tracePt t="49807" x="4721225" y="2622550"/>
          <p14:tracePt t="49813" x="4770438" y="2566988"/>
          <p14:tracePt t="49818" x="4833938" y="2503488"/>
          <p14:tracePt t="49822" x="4878388" y="2471738"/>
          <p14:tracePt t="49830" x="4967288" y="2414588"/>
          <p14:tracePt t="49835" x="5011738" y="2401888"/>
          <p14:tracePt t="49841" x="5073650" y="2376488"/>
          <p14:tracePt t="49847" x="5143500" y="2363788"/>
          <p14:tracePt t="49851" x="5175250" y="2357438"/>
          <p14:tracePt t="49859" x="5219700" y="2357438"/>
          <p14:tracePt t="49863" x="5251450" y="2357438"/>
          <p14:tracePt t="49867" x="5276850" y="2357438"/>
          <p14:tracePt t="49872" x="5295900" y="2363788"/>
          <p14:tracePt t="49877" x="5314950" y="2376488"/>
          <p14:tracePt t="49881" x="5321300" y="2401888"/>
          <p14:tracePt t="49884" x="5340350" y="2427288"/>
          <p14:tracePt t="49891" x="5365750" y="2528888"/>
          <p14:tracePt t="49897" x="5402263" y="2647950"/>
          <p14:tracePt t="49903" x="5421313" y="2787650"/>
          <p14:tracePt t="49908" x="5446713" y="2982913"/>
          <p14:tracePt t="49912" x="5453063" y="3103563"/>
          <p14:tracePt t="49917" x="5472113" y="3343275"/>
          <p14:tracePt t="49923" x="5478463" y="3652838"/>
          <p14:tracePt t="49927" x="5478463" y="3836988"/>
          <p14:tracePt t="49931" x="5478463" y="4000500"/>
          <p14:tracePt t="49936" x="5478463" y="4203700"/>
          <p14:tracePt t="49941" x="5453063" y="4373563"/>
          <p14:tracePt t="49945" x="5427663" y="4506913"/>
          <p14:tracePt t="49952" x="5389563" y="4695825"/>
          <p14:tracePt t="49958" x="5340350" y="4892675"/>
          <p14:tracePt t="49962" x="5314950" y="4973638"/>
          <p14:tracePt t="49968" x="5257800" y="5087938"/>
          <p14:tracePt t="49972" x="5232400" y="5138738"/>
          <p14:tracePt t="49976" x="5207000" y="5176838"/>
          <p14:tracePt t="49979" x="5200650" y="5189538"/>
          <p14:tracePt t="49988" x="5149850" y="5227638"/>
          <p14:tracePt t="49993" x="5130800" y="5246688"/>
          <p14:tracePt t="49999" x="5105400" y="5259388"/>
          <p14:tracePt t="50002" x="5099050" y="5259388"/>
          <p14:tracePt t="50005" x="5099050" y="5265738"/>
          <p14:tracePt t="50008" x="5092700" y="5265738"/>
          <p14:tracePt t="50032" x="5086350" y="5265738"/>
          <p14:tracePt t="50036" x="5086350" y="5253038"/>
          <p14:tracePt t="50039" x="5073650" y="5240338"/>
          <p14:tracePt t="50045" x="5067300" y="5208588"/>
          <p14:tracePt t="50055" x="5043488" y="5126038"/>
          <p14:tracePt t="50067" x="5011738" y="5011738"/>
          <p14:tracePt t="50079" x="4954588" y="4791075"/>
          <p14:tracePt t="50087" x="4916488" y="4608513"/>
          <p14:tracePt t="50098" x="4859338" y="4405313"/>
          <p14:tracePt t="50104" x="4846638" y="4297363"/>
          <p14:tracePt t="50116" x="4795838" y="4076700"/>
          <p14:tracePt t="50125" x="4783138" y="3949700"/>
          <p14:tracePt t="50131" x="4770438" y="3830638"/>
          <p14:tracePt t="50135" x="4770438" y="3748088"/>
          <p14:tracePt t="50141" x="4770438" y="3652838"/>
          <p14:tracePt t="50146" x="4770438" y="3590925"/>
          <p14:tracePt t="50150" x="4770438" y="3502025"/>
          <p14:tracePt t="50157" x="4770438" y="3432175"/>
          <p14:tracePt t="50162" x="4776788" y="3355975"/>
          <p14:tracePt t="50167" x="4789488" y="3298825"/>
          <p14:tracePt t="50172" x="4795838" y="3260725"/>
          <p14:tracePt t="50177" x="4802188" y="3236913"/>
          <p14:tracePt t="50181" x="4808538" y="3198813"/>
          <p14:tracePt t="50184" x="4808538" y="3192463"/>
          <p14:tracePt t="50195" x="4814888" y="3167063"/>
          <p14:tracePt t="50266" x="4821238" y="3167063"/>
          <p14:tracePt t="50272" x="4827588" y="3173413"/>
          <p14:tracePt t="50277" x="4827588" y="3186113"/>
          <p14:tracePt t="50284" x="4833938" y="3186113"/>
          <p14:tracePt t="50291" x="4840288" y="3205163"/>
          <p14:tracePt t="50301" x="4840288" y="3217863"/>
          <p14:tracePt t="50305" x="4840288" y="3230563"/>
          <p14:tracePt t="50317" x="4840288" y="3243263"/>
          <p14:tracePt t="50322" x="4840288" y="3249613"/>
          <p14:tracePt t="50330" x="4840288" y="3260725"/>
          <p14:tracePt t="50333" x="4840288" y="3267075"/>
          <p14:tracePt t="50370" x="4840288" y="3273425"/>
          <p14:tracePt t="50496" x="4846638" y="3273425"/>
          <p14:tracePt t="50649" x="4846638" y="3243263"/>
          <p14:tracePt t="50655" x="4859338" y="3205163"/>
          <p14:tracePt t="50665" x="4859338" y="3148013"/>
          <p14:tracePt t="50675" x="4878388" y="3059113"/>
          <p14:tracePt t="50685" x="4910138" y="2944813"/>
          <p14:tracePt t="50694" x="4948238" y="2844800"/>
          <p14:tracePt t="50701" x="4986338" y="2768600"/>
          <p14:tracePt t="50709" x="5037138" y="2711450"/>
          <p14:tracePt t="50715" x="5080000" y="2673350"/>
          <p14:tracePt t="50725" x="5149850" y="2616200"/>
          <p14:tracePt t="50733" x="5289550" y="2554288"/>
          <p14:tracePt t="50741" x="5465763" y="2497138"/>
          <p14:tracePt t="50746" x="5554663" y="2465388"/>
          <p14:tracePt t="50753" x="5781675" y="2414588"/>
          <p14:tracePt t="50758" x="5965825" y="2376488"/>
          <p14:tracePt t="50762" x="6053138" y="2357438"/>
          <p14:tracePt t="50770" x="6300788" y="2325688"/>
          <p14:tracePt t="50775" x="6521450" y="2287588"/>
          <p14:tracePt t="50781" x="6680200" y="2281238"/>
          <p14:tracePt t="50786" x="6843713" y="2255838"/>
          <p14:tracePt t="50791" x="6951663" y="2249488"/>
          <p14:tracePt t="50795" x="7070725" y="2249488"/>
          <p14:tracePt t="50802" x="7185025" y="2243138"/>
          <p14:tracePt t="50809" x="7337425" y="2243138"/>
          <p14:tracePt t="50816" x="7424738" y="2243138"/>
          <p14:tracePt t="50821" x="7526338" y="2249488"/>
          <p14:tracePt t="50825" x="7577138" y="2262188"/>
          <p14:tracePt t="50830" x="7627938" y="2281238"/>
          <p14:tracePt t="50835" x="7677150" y="2319338"/>
          <p14:tracePt t="50839" x="7721600" y="2351088"/>
          <p14:tracePt t="50843" x="7740650" y="2376488"/>
          <p14:tracePt t="50852" x="7791450" y="2439988"/>
          <p14:tracePt t="50857" x="7823200" y="2509838"/>
          <p14:tracePt t="50864" x="7842250" y="2571750"/>
          <p14:tracePt t="50870" x="7867650" y="2660650"/>
          <p14:tracePt t="50874" x="7874000" y="2730500"/>
          <p14:tracePt t="50882" x="7886700" y="2825750"/>
          <p14:tracePt t="50887" x="7893050" y="2914650"/>
          <p14:tracePt t="50892" x="7899400" y="2982913"/>
          <p14:tracePt t="50897" x="7905750" y="3046413"/>
          <p14:tracePt t="50901" x="7905750" y="3090863"/>
          <p14:tracePt t="50905" x="7912100" y="3122613"/>
          <p14:tracePt t="50910" x="7912100" y="3160713"/>
          <p14:tracePt t="50915" x="7918450" y="3211513"/>
          <p14:tracePt t="50919" x="7924800" y="3230563"/>
          <p14:tracePt t="50922" x="7924800" y="3243263"/>
          <p14:tracePt t="50926" x="7924800" y="3249613"/>
          <p14:tracePt t="50930" x="7924800" y="3255963"/>
          <p14:tracePt t="50933" x="7931150" y="3255963"/>
          <p14:tracePt t="50936" x="7931150" y="3260725"/>
          <p14:tracePt t="50943" x="7931150" y="3267075"/>
          <p14:tracePt t="50958" x="7937500" y="3273425"/>
          <p14:tracePt t="51270" x="7937500" y="3279775"/>
          <p14:tracePt t="51286" x="7937500" y="3292475"/>
          <p14:tracePt t="51639" x="7931150" y="3292475"/>
          <p14:tracePt t="51646" x="7924800" y="3305175"/>
          <p14:tracePt t="51655" x="7912100" y="3311525"/>
          <p14:tracePt t="51661" x="7905750" y="3317875"/>
          <p14:tracePt t="51672" x="7899400" y="3324225"/>
          <p14:tracePt t="51749" x="7893050" y="3324225"/>
          <p14:tracePt t="51763" x="7893050" y="3317875"/>
          <p14:tracePt t="51769" x="7886700" y="3305175"/>
          <p14:tracePt t="51779" x="7874000" y="3286125"/>
          <p14:tracePt t="51786" x="7867650" y="3267075"/>
          <p14:tracePt t="51795" x="7861300" y="3249613"/>
          <p14:tracePt t="51801" x="7861300" y="3243263"/>
          <p14:tracePt t="51808" x="7861300" y="3236913"/>
          <p14:tracePt t="51960" x="7854950" y="3236913"/>
          <p14:tracePt t="52360" x="7842250" y="3236913"/>
          <p14:tracePt t="52367" x="7829550" y="3236913"/>
          <p14:tracePt t="52376" x="7823200" y="3236913"/>
          <p14:tracePt t="52382" x="7816850" y="3243263"/>
          <p14:tracePt t="52386" x="7810500" y="3243263"/>
          <p14:tracePt t="52395" x="7804150" y="3249613"/>
          <p14:tracePt t="52402" x="7791450" y="3249613"/>
          <p14:tracePt t="52409" x="7778750" y="3255963"/>
          <p14:tracePt t="52436" x="7772400" y="3255963"/>
          <p14:tracePt t="52452" x="7766050" y="3260725"/>
          <p14:tracePt t="52457" x="7759700" y="3267075"/>
          <p14:tracePt t="52485" x="7753350" y="3267075"/>
          <p14:tracePt t="52509" x="7747000" y="3267075"/>
          <p14:tracePt t="52529" x="7740650" y="3267075"/>
          <p14:tracePt t="52537" x="7734300" y="3267075"/>
          <p14:tracePt t="52546" x="7727950" y="3267075"/>
          <p14:tracePt t="52554" x="7721600" y="3273425"/>
          <p14:tracePt t="52562" x="7715250" y="3273425"/>
          <p14:tracePt t="52568" x="7708900" y="3273425"/>
          <p14:tracePt t="52572" x="7708900" y="3279775"/>
          <p14:tracePt t="52581" x="7702550" y="3286125"/>
          <p14:tracePt t="52585" x="7696200" y="3286125"/>
          <p14:tracePt t="52595" x="7683500" y="3292475"/>
          <p14:tracePt t="52599" x="7659688" y="3305175"/>
          <p14:tracePt t="52609" x="7646988" y="3311525"/>
          <p14:tracePt t="52613" x="7634288" y="3317875"/>
          <p14:tracePt t="52618" x="7621588" y="3324225"/>
          <p14:tracePt t="52621" x="7615238" y="3330575"/>
          <p14:tracePt t="52630" x="7583488" y="3343275"/>
          <p14:tracePt t="52636" x="7570788" y="3355975"/>
          <p14:tracePt t="52643" x="7539038" y="3375025"/>
          <p14:tracePt t="52646" x="7532688" y="3375025"/>
          <p14:tracePt t="52650" x="7513638" y="3387725"/>
          <p14:tracePt t="52652" x="7500938" y="3394075"/>
          <p14:tracePt t="52656" x="7488238" y="3406775"/>
          <p14:tracePt t="52660" x="7481888" y="3419475"/>
          <p14:tracePt t="52664" x="7462838" y="3432175"/>
          <p14:tracePt t="52666" x="7443788" y="3438525"/>
          <p14:tracePt t="52673" x="7424738" y="3457575"/>
          <p14:tracePt t="52677" x="7392988" y="3476625"/>
          <p14:tracePt t="52681" x="7373938" y="3495675"/>
          <p14:tracePt t="52687" x="7354888" y="3508375"/>
          <p14:tracePt t="52690" x="7324725" y="3527425"/>
          <p14:tracePt t="52693" x="7312025" y="3540125"/>
          <p14:tracePt t="52697" x="7305675" y="3552825"/>
          <p14:tracePt t="52704" x="7261225" y="3578225"/>
          <p14:tracePt t="52709" x="7242175" y="3597275"/>
          <p14:tracePt t="52712" x="7223125" y="3608388"/>
          <p14:tracePt t="52717" x="7197725" y="3633788"/>
          <p14:tracePt t="52722" x="7178675" y="3640138"/>
          <p14:tracePt t="52728" x="7159625" y="3659188"/>
          <p14:tracePt t="52736" x="7127875" y="3678238"/>
          <p14:tracePt t="52742" x="7102475" y="3697288"/>
          <p14:tracePt t="52747" x="7096125" y="3709988"/>
          <p14:tracePt t="52753" x="7070725" y="3722688"/>
          <p14:tracePt t="52758" x="7058025" y="3729038"/>
          <p14:tracePt t="52762" x="7045325" y="3735388"/>
          <p14:tracePt t="52771" x="7038975" y="3748088"/>
          <p14:tracePt t="52776" x="7032625" y="3748088"/>
          <p14:tracePt t="52782" x="7026275" y="3754438"/>
          <p14:tracePt t="52963" x="7021513" y="3754438"/>
          <p14:tracePt t="52989" x="7015163" y="3754438"/>
          <p14:tracePt t="52993" x="7008813" y="3754438"/>
          <p14:tracePt t="53001" x="6996113" y="3767138"/>
          <p14:tracePt t="53008" x="6989763" y="3773488"/>
          <p14:tracePt t="53012" x="6977063" y="3779838"/>
          <p14:tracePt t="53017" x="6964363" y="3779838"/>
          <p14:tracePt t="53022" x="6958013" y="3792538"/>
          <p14:tracePt t="53025" x="6945313" y="3798888"/>
          <p14:tracePt t="53028" x="6932613" y="3798888"/>
          <p14:tracePt t="53035" x="6913563" y="3805238"/>
          <p14:tracePt t="53039" x="6888163" y="3811588"/>
          <p14:tracePt t="53043" x="6869113" y="3811588"/>
          <p14:tracePt t="53049" x="6850063" y="3817938"/>
          <p14:tracePt t="53054" x="6799263" y="3824288"/>
          <p14:tracePt t="53058" x="6754813" y="3830638"/>
          <p14:tracePt t="53063" x="6723063" y="3836988"/>
          <p14:tracePt t="53068" x="6680200" y="3849688"/>
          <p14:tracePt t="53072" x="6623050" y="3862388"/>
          <p14:tracePt t="53076" x="6572250" y="3868738"/>
          <p14:tracePt t="53083" x="6489700" y="3881438"/>
          <p14:tracePt t="53089" x="6438900" y="3894138"/>
          <p14:tracePt t="53094" x="6364288" y="3900488"/>
          <p14:tracePt t="53100" x="6294438" y="3906838"/>
          <p14:tracePt t="53104" x="6243638" y="3913188"/>
          <p14:tracePt t="53111" x="6186488" y="3919538"/>
          <p14:tracePt t="53117" x="6116638" y="3925888"/>
          <p14:tracePt t="53122" x="6035675" y="3943350"/>
          <p14:tracePt t="53129" x="5984875" y="3956050"/>
          <p14:tracePt t="53134" x="5908675" y="3975100"/>
          <p14:tracePt t="53138" x="5857875" y="3994150"/>
          <p14:tracePt t="53145" x="5743575" y="4032250"/>
          <p14:tracePt t="53150" x="5668963" y="4051300"/>
          <p14:tracePt t="53154" x="5592763" y="4089400"/>
          <p14:tracePt t="53159" x="5459413" y="4127500"/>
          <p14:tracePt t="53163" x="5384800" y="4159250"/>
          <p14:tracePt t="53168" x="5276850" y="4197350"/>
          <p14:tracePt t="53174" x="5130800" y="4241800"/>
          <p14:tracePt t="53179" x="5011738" y="4291013"/>
          <p14:tracePt t="53183" x="4929188" y="4310063"/>
          <p14:tracePt t="53186" x="4859338" y="4335463"/>
          <p14:tracePt t="53192" x="4738688" y="4360863"/>
          <p14:tracePt t="53196" x="4676775" y="4379913"/>
          <p14:tracePt t="53199" x="4619625" y="4386263"/>
          <p14:tracePt t="53205" x="4581525" y="4392613"/>
          <p14:tracePt t="53210" x="4498975" y="4411663"/>
          <p14:tracePt t="53215" x="4473575" y="4411663"/>
          <p14:tracePt t="53220" x="4454525" y="4411663"/>
          <p14:tracePt t="53226" x="4429125" y="4411663"/>
          <p14:tracePt t="53231" x="4416425" y="4411663"/>
          <p14:tracePt t="53238" x="4398963" y="4411663"/>
          <p14:tracePt t="53242" x="4379913" y="4411663"/>
          <p14:tracePt t="53246" x="4367213" y="4411663"/>
          <p14:tracePt t="53252" x="4329113" y="4411663"/>
          <p14:tracePt t="53257" x="4303713" y="4405313"/>
          <p14:tracePt t="53264" x="4284663" y="4405313"/>
          <p14:tracePt t="53271" x="4259263" y="4398963"/>
          <p14:tracePt t="53277" x="4246563" y="4392613"/>
          <p14:tracePt t="53282" x="4240213" y="4392613"/>
          <p14:tracePt t="53293" x="4233863" y="4392613"/>
          <p14:tracePt t="53325" x="4221163" y="4392613"/>
          <p14:tracePt t="53337" x="4202113" y="4398963"/>
          <p14:tracePt t="53343" x="4189413" y="4405313"/>
          <p14:tracePt t="53352" x="4183063" y="4411663"/>
          <p14:tracePt t="53357" x="4183063" y="4418013"/>
          <p14:tracePt t="53387" x="4176713" y="4424363"/>
          <p14:tracePt t="53538" x="4170363" y="4424363"/>
          <p14:tracePt t="53546" x="4151313" y="4424363"/>
          <p14:tracePt t="53555" x="4113213" y="4424363"/>
          <p14:tracePt t="53564" x="4064000" y="4411663"/>
          <p14:tracePt t="53577" x="3943350" y="4373563"/>
          <p14:tracePt t="53589" x="3810000" y="4316413"/>
          <p14:tracePt t="53598" x="3716338" y="4279900"/>
          <p14:tracePt t="53604" x="3608388" y="4241800"/>
          <p14:tracePt t="53611" x="3513138" y="4216400"/>
          <p14:tracePt t="53622" x="3349625" y="4165600"/>
          <p14:tracePt t="53630" x="3203575" y="4133850"/>
          <p14:tracePt t="53637" x="3040063" y="4108450"/>
          <p14:tracePt t="53642" x="2932113" y="4083050"/>
          <p14:tracePt t="53650" x="2743200" y="4057650"/>
          <p14:tracePt t="53656" x="2603500" y="4038600"/>
          <p14:tracePt t="53665" x="2457450" y="4019550"/>
          <p14:tracePt t="53671" x="2243138" y="4013200"/>
          <p14:tracePt t="53676" x="2098675" y="4013200"/>
          <p14:tracePt t="53681" x="2016125" y="4013200"/>
          <p14:tracePt t="53686" x="1882775" y="4013200"/>
          <p14:tracePt t="53692" x="1725613" y="4013200"/>
          <p14:tracePt t="53697" x="1624013" y="4013200"/>
          <p14:tracePt t="53701" x="1516063" y="4013200"/>
          <p14:tracePt t="53708" x="1403350" y="4013200"/>
          <p14:tracePt t="53714" x="1257300" y="4025900"/>
          <p14:tracePt t="53719" x="1149350" y="4038600"/>
          <p14:tracePt t="53724" x="1055688" y="4051300"/>
          <p14:tracePt t="53729" x="998538" y="4057650"/>
          <p14:tracePt t="53734" x="922338" y="4070350"/>
          <p14:tracePt t="53743" x="858838" y="4083050"/>
          <p14:tracePt t="53748" x="846138" y="4083050"/>
          <p14:tracePt t="53752" x="815975" y="4095750"/>
          <p14:tracePt t="53759" x="803275" y="4102100"/>
          <p14:tracePt t="53762" x="803275" y="4108450"/>
          <p14:tracePt t="53778" x="796925" y="4114800"/>
          <p14:tracePt t="53787" x="790575" y="4140200"/>
          <p14:tracePt t="53794" x="790575" y="4159250"/>
          <p14:tracePt t="53804" x="784225" y="4178300"/>
          <p14:tracePt t="53808" x="784225" y="4197350"/>
          <p14:tracePt t="53813" x="784225" y="4216400"/>
          <p14:tracePt t="53821" x="777875" y="4241800"/>
          <p14:tracePt t="53825" x="777875" y="4248150"/>
          <p14:tracePt t="53829" x="771525" y="4254500"/>
          <p14:tracePt t="53836" x="771525" y="4273550"/>
          <p14:tracePt t="53839" x="771525" y="4291013"/>
          <p14:tracePt t="53847" x="771525" y="4310063"/>
          <p14:tracePt t="53853" x="771525" y="4329113"/>
          <p14:tracePt t="53857" x="771525" y="4341813"/>
          <p14:tracePt t="53860" x="771525" y="4348163"/>
          <p14:tracePt t="53867" x="771525" y="4360863"/>
          <p14:tracePt t="53870" x="771525" y="4367213"/>
          <p14:tracePt t="53876" x="771525" y="4373563"/>
          <p14:tracePt t="53884" x="771525" y="4379913"/>
          <p14:tracePt t="53893" x="771525" y="4392613"/>
          <p14:tracePt t="53902" x="771525" y="4398963"/>
          <p14:tracePt t="53947" x="765175" y="4398963"/>
          <p14:tracePt t="53954" x="733425" y="4379913"/>
          <p14:tracePt t="53962" x="714375" y="4360863"/>
          <p14:tracePt t="53968" x="682625" y="4329113"/>
          <p14:tracePt t="53976" x="669925" y="4316413"/>
          <p14:tracePt t="53985" x="638175" y="4279900"/>
          <p14:tracePt t="53992" x="625475" y="4241800"/>
          <p14:tracePt t="53997" x="612775" y="4229100"/>
          <p14:tracePt t="54001" x="606425" y="4210050"/>
          <p14:tracePt t="54007" x="606425" y="4197350"/>
          <p14:tracePt t="54010" x="606425" y="4191000"/>
          <p14:tracePt t="54015" x="606425" y="4184650"/>
          <p14:tracePt t="54050" x="625475" y="4184650"/>
          <p14:tracePt t="54056" x="663575" y="4203700"/>
          <p14:tracePt t="54062" x="727075" y="4222750"/>
          <p14:tracePt t="54066" x="784225" y="4254500"/>
          <p14:tracePt t="54072" x="877888" y="4303713"/>
          <p14:tracePt t="54077" x="973138" y="4354513"/>
          <p14:tracePt t="54081" x="1036638" y="4386263"/>
          <p14:tracePt t="54090" x="1257300" y="4513263"/>
          <p14:tracePt t="54095" x="1377950" y="4570413"/>
          <p14:tracePt t="54101" x="1509713" y="4638675"/>
          <p14:tracePt t="54107" x="1643063" y="4695825"/>
          <p14:tracePt t="54111" x="1725613" y="4727575"/>
          <p14:tracePt t="54118" x="1825625" y="4765675"/>
          <p14:tracePt t="54124" x="1952625" y="4791075"/>
          <p14:tracePt t="54128" x="2060575" y="4810125"/>
          <p14:tracePt t="54135" x="2154238" y="4822825"/>
          <p14:tracePt t="54139" x="2230438" y="4841875"/>
          <p14:tracePt t="54144" x="2293938" y="4841875"/>
          <p14:tracePt t="54152" x="2446338" y="4848225"/>
          <p14:tracePt t="54157" x="2540000" y="4848225"/>
          <p14:tracePt t="54162" x="2635250" y="4848225"/>
          <p14:tracePt t="54168" x="2705100" y="4848225"/>
          <p14:tracePt t="54171" x="2798763" y="4829175"/>
          <p14:tracePt t="54176" x="2862263" y="4810125"/>
          <p14:tracePt t="54183" x="2963863" y="4772025"/>
          <p14:tracePt t="54190" x="3021013" y="4733925"/>
          <p14:tracePt t="54198" x="3059113" y="4695825"/>
          <p14:tracePt t="54202" x="3071813" y="4670425"/>
          <p14:tracePt t="54207" x="3078163" y="4638675"/>
          <p14:tracePt t="54214" x="3078163" y="4608513"/>
          <p14:tracePt t="54218" x="3078163" y="4557713"/>
          <p14:tracePt t="54223" x="3078163" y="4525963"/>
          <p14:tracePt t="54228" x="3078163" y="4500563"/>
          <p14:tracePt t="54232" x="3078163" y="4468813"/>
          <p14:tracePt t="54236" x="3078163" y="4430713"/>
          <p14:tracePt t="54240" x="3078163" y="4398963"/>
          <p14:tracePt t="54247" x="3078163" y="4373563"/>
          <p14:tracePt t="54252" x="3101975" y="4335463"/>
          <p14:tracePt t="54259" x="3127375" y="4310063"/>
          <p14:tracePt t="54263" x="3159125" y="4286250"/>
          <p14:tracePt t="54267" x="3190875" y="4267200"/>
          <p14:tracePt t="54274" x="3228975" y="4241800"/>
          <p14:tracePt t="54279" x="3298825" y="4229100"/>
          <p14:tracePt t="54283" x="3343275" y="4216400"/>
          <p14:tracePt t="54287" x="3381375" y="4216400"/>
          <p14:tracePt t="54292" x="3443288" y="4216400"/>
          <p14:tracePt t="54296" x="3487738" y="4216400"/>
          <p14:tracePt t="54301" x="3519488" y="4216400"/>
          <p14:tracePt t="54309" x="3582988" y="4248150"/>
          <p14:tracePt t="54314" x="3614738" y="4279900"/>
          <p14:tracePt t="54318" x="3646488" y="4322763"/>
          <p14:tracePt t="54325" x="3684588" y="4379913"/>
          <p14:tracePt t="54329" x="3709988" y="4437063"/>
          <p14:tracePt t="54333" x="3716338" y="4468813"/>
          <p14:tracePt t="54340" x="3735388" y="4551363"/>
          <p14:tracePt t="54344" x="3741738" y="4608513"/>
          <p14:tracePt t="54348" x="3748088" y="4627563"/>
          <p14:tracePt t="54355" x="3754438" y="4695825"/>
          <p14:tracePt t="54359" x="3754438" y="4746625"/>
          <p14:tracePt t="54363" x="3754438" y="4772025"/>
          <p14:tracePt t="54369" x="3754438" y="4784725"/>
          <p14:tracePt t="54373" x="3754438" y="4791075"/>
          <p14:tracePt t="54385" x="3748088" y="4791075"/>
          <p14:tracePt t="54394" x="3722688" y="4791075"/>
          <p14:tracePt t="54401" x="3703638" y="4778375"/>
          <p14:tracePt t="54408" x="3671888" y="4740275"/>
          <p14:tracePt t="54416" x="3640138" y="4702175"/>
          <p14:tracePt t="54426" x="3532188" y="4570413"/>
          <p14:tracePt t="54436" x="3455988" y="4456113"/>
          <p14:tracePt t="54442" x="3430588" y="4392613"/>
          <p14:tracePt t="54449" x="3400425" y="4310063"/>
          <p14:tracePt t="54455" x="3375025" y="4222750"/>
          <p14:tracePt t="54464" x="3355975" y="4114800"/>
          <p14:tracePt t="54471" x="3343275" y="3938588"/>
          <p14:tracePt t="54478" x="3336925" y="3773488"/>
          <p14:tracePt t="54485" x="3330575" y="3602038"/>
          <p14:tracePt t="54490" x="3330575" y="3451225"/>
          <p14:tracePt t="54497" x="3330575" y="3311525"/>
          <p14:tracePt t="54503" x="3349625" y="3173413"/>
          <p14:tracePt t="54513" x="3400425" y="2995613"/>
          <p14:tracePt t="54519" x="3468688" y="2851150"/>
          <p14:tracePt t="54527" x="3544888" y="2730500"/>
          <p14:tracePt t="54533" x="3640138" y="2622550"/>
          <p14:tracePt t="54541" x="3722688" y="2541588"/>
          <p14:tracePt t="54551" x="3854450" y="2459038"/>
          <p14:tracePt t="54559" x="3937000" y="2420938"/>
          <p14:tracePt t="54565" x="4032250" y="2389188"/>
          <p14:tracePt t="54572" x="4138613" y="2370138"/>
          <p14:tracePt t="54582" x="4259263" y="2363788"/>
          <p14:tracePt t="54589" x="4354513" y="2363788"/>
          <p14:tracePt t="54593" x="4398963" y="2376488"/>
          <p14:tracePt t="54597" x="4435475" y="2395538"/>
          <p14:tracePt t="54602" x="4486275" y="2433638"/>
          <p14:tracePt t="54610" x="4575175" y="2522538"/>
          <p14:tracePt t="54618" x="4632325" y="2641600"/>
          <p14:tracePt t="54624" x="4695825" y="2800350"/>
          <p14:tracePt t="54630" x="4751388" y="2982913"/>
          <p14:tracePt t="54638" x="4802188" y="3179763"/>
          <p14:tracePt t="54643" x="4852988" y="3387725"/>
          <p14:tracePt t="54647" x="4884738" y="3514725"/>
          <p14:tracePt t="54655" x="4935538" y="3709988"/>
          <p14:tracePt t="54659" x="4960938" y="3805238"/>
          <p14:tracePt t="54663" x="4967288" y="3856038"/>
          <p14:tracePt t="54668" x="4986338" y="3925888"/>
          <p14:tracePt t="54672" x="4992688" y="3949700"/>
          <p14:tracePt t="54676" x="4999038" y="3962400"/>
          <p14:tracePt t="54679" x="5005388" y="3968750"/>
          <p14:tracePt t="54727" x="5011738" y="3943350"/>
          <p14:tracePt t="54735" x="5011738" y="3894138"/>
          <p14:tracePt t="54741" x="5011738" y="3836988"/>
          <p14:tracePt t="54749" x="5011738" y="3735388"/>
          <p14:tracePt t="54755" x="5024438" y="3597275"/>
          <p14:tracePt t="54764" x="5037138" y="3457575"/>
          <p14:tracePt t="54770" x="5067300" y="3298825"/>
          <p14:tracePt t="54777" x="5092700" y="3160713"/>
          <p14:tracePt t="54782" x="5111750" y="3084513"/>
          <p14:tracePt t="54787" x="5137150" y="2982913"/>
          <p14:tracePt t="54794" x="5175250" y="2908300"/>
          <p14:tracePt t="54798" x="5194300" y="2870200"/>
          <p14:tracePt t="54804" x="5232400" y="2806700"/>
          <p14:tracePt t="54813" x="5302250" y="2743200"/>
          <p14:tracePt t="54818" x="5359400" y="2705100"/>
          <p14:tracePt t="54825" x="5408613" y="2679700"/>
          <p14:tracePt t="54829" x="5484813" y="2654300"/>
          <p14:tracePt t="54833" x="5541963" y="2641600"/>
          <p14:tracePt t="54837" x="5573713" y="2641600"/>
          <p14:tracePt t="54844" x="5694363" y="2635250"/>
          <p14:tracePt t="54849" x="5743575" y="2635250"/>
          <p14:tracePt t="54854" x="5819775" y="2635250"/>
          <p14:tracePt t="54860" x="5902325" y="2635250"/>
          <p14:tracePt t="54864" x="5953125" y="2647950"/>
          <p14:tracePt t="54871" x="6035675" y="2667000"/>
          <p14:tracePt t="54878" x="6135688" y="2711450"/>
          <p14:tracePt t="54883" x="6205538" y="2743200"/>
          <p14:tracePt t="54888" x="6243638" y="2774950"/>
          <p14:tracePt t="54892" x="6281738" y="2813050"/>
          <p14:tracePt t="54897" x="6319838" y="2844800"/>
          <p14:tracePt t="54905" x="6381750" y="2925763"/>
          <p14:tracePt t="54910" x="6419850" y="3001963"/>
          <p14:tracePt t="54915" x="6445250" y="3040063"/>
          <p14:tracePt t="54920" x="6489700" y="3154363"/>
          <p14:tracePt t="54925" x="6515100" y="3224213"/>
          <p14:tracePt t="54929" x="6540500" y="3324225"/>
          <p14:tracePt t="54938" x="6584950" y="3508375"/>
          <p14:tracePt t="54943" x="6610350" y="3621088"/>
          <p14:tracePt t="54948" x="6635750" y="3716338"/>
          <p14:tracePt t="54953" x="6667500" y="3913188"/>
          <p14:tracePt t="54958" x="6692900" y="4013200"/>
          <p14:tracePt t="54963" x="6710363" y="4140200"/>
          <p14:tracePt t="54972" x="6748463" y="4354513"/>
          <p14:tracePt t="54977" x="6767513" y="4519613"/>
          <p14:tracePt t="54983" x="6773863" y="4657725"/>
          <p14:tracePt t="54989" x="6780213" y="4759325"/>
          <p14:tracePt t="54998" x="6780213" y="4886325"/>
          <p14:tracePt t="55005" x="6780213" y="5037138"/>
          <p14:tracePt t="55010" x="6780213" y="5094288"/>
          <p14:tracePt t="55017" x="6780213" y="5151438"/>
          <p14:tracePt t="55022" x="6780213" y="5189538"/>
          <p14:tracePt t="55029" x="6780213" y="5202238"/>
          <p14:tracePt t="55034" x="6773863" y="5233988"/>
          <p14:tracePt t="55037" x="6767513" y="5233988"/>
          <p14:tracePt t="55043" x="6754813" y="5240338"/>
          <p14:tracePt t="55046" x="6754813" y="5246688"/>
          <p14:tracePt t="55050" x="6748463" y="5246688"/>
          <p14:tracePt t="55056" x="6735763" y="5246688"/>
          <p14:tracePt t="55067" x="6686550" y="5214938"/>
          <p14:tracePt t="55078" x="6546850" y="5087938"/>
          <p14:tracePt t="55086" x="6338888" y="4911725"/>
          <p14:tracePt t="55092" x="6205538" y="4810125"/>
          <p14:tracePt t="55099" x="6065838" y="4689475"/>
          <p14:tracePt t="55103" x="5857875" y="4538663"/>
          <p14:tracePt t="55109" x="5656263" y="4405313"/>
          <p14:tracePt t="55113" x="5554663" y="4341813"/>
          <p14:tracePt t="55116" x="5459413" y="4286250"/>
          <p14:tracePt t="55118" x="5353050" y="4235450"/>
          <p14:tracePt t="55123" x="5187950" y="4146550"/>
          <p14:tracePt t="55126" x="5092700" y="4102100"/>
          <p14:tracePt t="55129" x="4999038" y="4064000"/>
          <p14:tracePt t="55132" x="4916488" y="4025900"/>
          <p14:tracePt t="55138" x="4795838" y="3987800"/>
          <p14:tracePt t="55142" x="4632325" y="3932238"/>
          <p14:tracePt t="55146" x="4537075" y="3900488"/>
          <p14:tracePt t="55150" x="4435475" y="3881438"/>
          <p14:tracePt t="55155" x="4329113" y="3856038"/>
          <p14:tracePt t="55159" x="4233863" y="3836988"/>
          <p14:tracePt t="55163" x="4170363" y="3824288"/>
          <p14:tracePt t="55169" x="4094163" y="3817938"/>
          <p14:tracePt t="55173" x="4000500" y="3805238"/>
          <p14:tracePt t="55177" x="3943350" y="3798888"/>
          <p14:tracePt t="55181" x="3905250" y="3798888"/>
          <p14:tracePt t="55187" x="3829050" y="3798888"/>
          <p14:tracePt t="55191" x="3778250" y="3798888"/>
          <p14:tracePt t="55196" x="3741738" y="3798888"/>
          <p14:tracePt t="55205" x="3690938" y="3824288"/>
          <p14:tracePt t="55209" x="3665538" y="3849688"/>
          <p14:tracePt t="55213" x="3646488" y="3875088"/>
          <p14:tracePt t="55219" x="3627438" y="3925888"/>
          <p14:tracePt t="55223" x="3621088" y="3962400"/>
          <p14:tracePt t="55227" x="3614738" y="4000500"/>
          <p14:tracePt t="55235" x="3608388" y="4070350"/>
          <p14:tracePt t="55242" x="3608388" y="4165600"/>
          <p14:tracePt t="55248" x="3608388" y="4241800"/>
          <p14:tracePt t="55253" x="3621088" y="4297363"/>
          <p14:tracePt t="55258" x="3646488" y="4335463"/>
          <p14:tracePt t="55267" x="3671888" y="4360863"/>
          <p14:tracePt t="55274" x="3722688" y="4411663"/>
          <p14:tracePt t="55280" x="3759200" y="4430713"/>
          <p14:tracePt t="55285" x="3790950" y="4456113"/>
          <p14:tracePt t="55290" x="3816350" y="4475163"/>
          <p14:tracePt t="55295" x="3860800" y="4487863"/>
          <p14:tracePt t="55300" x="3898900" y="4513263"/>
          <p14:tracePt t="55304" x="3924300" y="4525963"/>
          <p14:tracePt t="55311" x="3962400" y="4532313"/>
          <p14:tracePt t="55317" x="3994150" y="4538663"/>
          <p14:tracePt t="55321" x="4013200" y="4538663"/>
          <p14:tracePt t="55327" x="4025900" y="4538663"/>
          <p14:tracePt t="55330" x="4032250" y="4538663"/>
          <p14:tracePt t="55395" x="4057650" y="4538663"/>
          <p14:tracePt t="55403" x="4094163" y="4538663"/>
          <p14:tracePt t="55416" x="4144963" y="4538663"/>
          <p14:tracePt t="55426" x="4246563" y="4538663"/>
          <p14:tracePt t="55436" x="4348163" y="4545013"/>
          <p14:tracePt t="55446" x="4505325" y="4557713"/>
          <p14:tracePt t="55456" x="4625975" y="4576763"/>
          <p14:tracePt t="55462" x="4789488" y="4589463"/>
          <p14:tracePt t="55470" x="4910138" y="4595813"/>
          <p14:tracePt t="55478" x="5024438" y="4608513"/>
          <p14:tracePt t="55483" x="5105400" y="4621213"/>
          <p14:tracePt t="55488" x="5175250" y="4632325"/>
          <p14:tracePt t="55493" x="5257800" y="4651375"/>
          <p14:tracePt t="55501" x="5327650" y="4664075"/>
          <p14:tracePt t="55509" x="5453063" y="4695825"/>
          <p14:tracePt t="55516" x="5503863" y="4714875"/>
          <p14:tracePt t="55521" x="5586413" y="4733925"/>
          <p14:tracePt t="55527" x="5618163" y="4752975"/>
          <p14:tracePt t="55534" x="5662613" y="4772025"/>
          <p14:tracePt t="55540" x="5688013" y="4791075"/>
          <p14:tracePt t="55548" x="5707063" y="4803775"/>
          <p14:tracePt t="55553" x="5724525" y="4816475"/>
          <p14:tracePt t="55559" x="5730875" y="4829175"/>
          <p14:tracePt t="55566" x="5730875" y="4835525"/>
          <p14:tracePt t="55569" x="5737225" y="4848225"/>
          <p14:tracePt t="55575" x="5737225" y="4854575"/>
          <p14:tracePt t="55581" x="5743575" y="4867275"/>
          <p14:tracePt t="55589" x="5749925" y="4886325"/>
          <p14:tracePt t="55595" x="5749925" y="4892675"/>
          <p14:tracePt t="55601" x="5756275" y="4905375"/>
          <p14:tracePt t="55676" x="5756275" y="4911725"/>
          <p14:tracePt t="55681" x="5756275" y="4918075"/>
          <p14:tracePt t="55690" x="5756275" y="4930775"/>
          <p14:tracePt t="55697" x="5762625" y="4937125"/>
          <p14:tracePt t="55713" x="5775325" y="4968875"/>
          <p14:tracePt t="55722" x="5788025" y="4979988"/>
          <p14:tracePt t="55729" x="5800725" y="4992688"/>
          <p14:tracePt t="55738" x="5807075" y="5011738"/>
          <p14:tracePt t="55744" x="5813425" y="5018088"/>
          <p14:tracePt t="55751" x="5813425" y="5024438"/>
          <p14:tracePt t="55757" x="5819775" y="5030788"/>
          <p14:tracePt t="55903" x="5826125" y="5030788"/>
          <p14:tracePt t="55910" x="5832475" y="5043488"/>
          <p14:tracePt t="55916" x="5832475" y="5049838"/>
          <p14:tracePt t="55923" x="5845175" y="5056188"/>
          <p14:tracePt t="55931" x="5845175" y="5062538"/>
          <p14:tracePt t="55942" x="5851525" y="5081588"/>
          <p14:tracePt t="55948" x="5857875" y="5081588"/>
          <p14:tracePt t="55959" x="5864225" y="5094288"/>
          <p14:tracePt t="55964" x="5870575" y="5100638"/>
          <p14:tracePt t="55978" x="5876925" y="5106988"/>
          <p14:tracePt t="55994" x="5883275" y="5126038"/>
          <p14:tracePt t="55999" x="5889625" y="5126038"/>
          <p14:tracePt t="56007" x="5889625" y="5138738"/>
          <p14:tracePt t="56020" x="5895975" y="5145088"/>
          <p14:tracePt t="56022" x="5902325" y="5145088"/>
          <p14:tracePt t="56029" x="5902325" y="5157788"/>
          <p14:tracePt t="56035" x="5908675" y="5157788"/>
          <p14:tracePt t="56038" x="5908675" y="5164138"/>
          <p14:tracePt t="56042" x="5908675" y="5170488"/>
          <p14:tracePt t="56052" x="5915025" y="5176838"/>
          <p14:tracePt t="56226" x="5921375" y="5189538"/>
          <p14:tracePt t="56242" x="5927725" y="5202238"/>
          <p14:tracePt t="56388" x="5934075" y="5202238"/>
          <p14:tracePt t="56404" x="5940425" y="5195888"/>
          <p14:tracePt t="56420" x="5946775" y="5195888"/>
          <p14:tracePt t="57256" x="5946775" y="5189538"/>
          <p14:tracePt t="57264" x="5946775" y="5183188"/>
          <p14:tracePt t="57269" x="5940425" y="5176838"/>
          <p14:tracePt t="57283" x="5934075" y="5170488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3126</TotalTime>
  <Words>1585</Words>
  <Application>Microsoft Office PowerPoint</Application>
  <PresentationFormat>如螢幕大小 (4:3)</PresentationFormat>
  <Paragraphs>173</Paragraphs>
  <Slides>15</Slides>
  <Notes>12</Notes>
  <HiddenSlides>0</HiddenSlides>
  <MMClips>15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PingFang TC</vt:lpstr>
      <vt:lpstr>PingFang TC Light</vt:lpstr>
      <vt:lpstr>微軟正黑體</vt:lpstr>
      <vt:lpstr>Arial</vt:lpstr>
      <vt:lpstr>Calibri</vt:lpstr>
      <vt:lpstr>Century Gothic</vt:lpstr>
      <vt:lpstr>Wingdings</vt:lpstr>
      <vt:lpstr>Wingdings 3</vt:lpstr>
      <vt:lpstr>離子</vt:lpstr>
      <vt:lpstr>Happy Poker dealer </vt:lpstr>
      <vt:lpstr>Poker dealer &amp; Ranking machine</vt:lpstr>
      <vt:lpstr>Poker dealer   &amp; Ranking machine</vt:lpstr>
      <vt:lpstr>Ranking</vt:lpstr>
      <vt:lpstr>Poker dealer &amp; Ranking machine</vt:lpstr>
      <vt:lpstr>ISSUES – 01 單張撲克牌</vt:lpstr>
      <vt:lpstr>ISSUES – 02 創建整疊撲克牌</vt:lpstr>
      <vt:lpstr>ISSUES – 02 創建整疊撲克牌</vt:lpstr>
      <vt:lpstr>ISSUES – 02-2 洗牌(連續切牌)</vt:lpstr>
      <vt:lpstr>ISSUES – 03 儲存/判定一手牌</vt:lpstr>
      <vt:lpstr>Console output</vt:lpstr>
      <vt:lpstr>Poker dealer &amp; Ranking machine</vt:lpstr>
      <vt:lpstr>Notes / Requirement</vt:lpstr>
      <vt:lpstr>Review</vt:lpstr>
      <vt:lpstr>Submit your codes to Portal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1082 PG2 Midterm</dc:title>
  <dc:creator>奕成 葉</dc:creator>
  <cp:lastModifiedBy>YTN001</cp:lastModifiedBy>
  <cp:revision>20</cp:revision>
  <dcterms:created xsi:type="dcterms:W3CDTF">2020-04-29T14:59:27Z</dcterms:created>
  <dcterms:modified xsi:type="dcterms:W3CDTF">2023-05-21T07:11:39Z</dcterms:modified>
</cp:coreProperties>
</file>